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6" r:id="rId3"/>
    <p:sldId id="257" r:id="rId4"/>
    <p:sldId id="258" r:id="rId5"/>
    <p:sldId id="271" r:id="rId6"/>
    <p:sldId id="261" r:id="rId7"/>
    <p:sldId id="262" r:id="rId8"/>
    <p:sldId id="282" r:id="rId9"/>
    <p:sldId id="283" r:id="rId10"/>
    <p:sldId id="263" r:id="rId11"/>
    <p:sldId id="264" r:id="rId12"/>
    <p:sldId id="265" r:id="rId13"/>
    <p:sldId id="267" r:id="rId14"/>
    <p:sldId id="284" r:id="rId15"/>
    <p:sldId id="269" r:id="rId16"/>
    <p:sldId id="270" r:id="rId17"/>
    <p:sldId id="285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81013" autoAdjust="0"/>
  </p:normalViewPr>
  <p:slideViewPr>
    <p:cSldViewPr snapToGrid="0">
      <p:cViewPr varScale="1">
        <p:scale>
          <a:sx n="81" d="100"/>
          <a:sy n="81" d="100"/>
        </p:scale>
        <p:origin x="12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8;&#1077;&#1079;&#1077;&#1085;&#1090;&#1072;&#1094;&#1080;&#1080;\&#1040;&#1074;&#1090;&#1086;&#1041;&#1086;&#1089;&#1089;%202021\&#1055;&#1086;&#1076;&#1075;&#1086;&#1090;&#1086;&#1074;&#1082;&#1072;%20&#1082;%20&#1074;&#1099;&#1089;&#1090;&#1091;&#1087;&#1083;&#1077;&#1085;&#1080;&#110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Каналы продаж запасных</a:t>
            </a:r>
            <a:r>
              <a:rPr lang="ru-RU" baseline="0"/>
              <a:t> частей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4E-4E32-BCDF-AEA2FDDFA6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4E-4E32-BCDF-AEA2FDDFA6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34E-4E32-BCDF-AEA2FDDFA6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34E-4E32-BCDF-AEA2FDDFA6A0}"/>
              </c:ext>
            </c:extLst>
          </c:dPt>
          <c:dLbls>
            <c:dLbl>
              <c:idx val="1"/>
              <c:layout>
                <c:manualLayout>
                  <c:x val="5.8962692915636793E-2"/>
                  <c:y val="-0.12980221477501871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4E-4E32-BCDF-AEA2FDDFA6A0}"/>
                </c:ext>
              </c:extLst>
            </c:dLbl>
            <c:dLbl>
              <c:idx val="2"/>
              <c:layout>
                <c:manualLayout>
                  <c:x val="5.8007915768671932E-2"/>
                  <c:y val="-6.2286376225729717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4E-4E32-BCDF-AEA2FDDFA6A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(Лист1!$A$7,Лист1!$A$8,Лист1!$A$9,Лист1!$A$11)</c:f>
              <c:strCache>
                <c:ptCount val="4"/>
                <c:pt idx="0">
                  <c:v>ТО и ТР (запасные части)</c:v>
                </c:pt>
                <c:pt idx="1">
                  <c:v>ОЗЧ магазин</c:v>
                </c:pt>
                <c:pt idx="2">
                  <c:v>ОЗЧ опт</c:v>
                </c:pt>
                <c:pt idx="3">
                  <c:v>КМУ (запасные части)</c:v>
                </c:pt>
              </c:strCache>
            </c:strRef>
          </c:cat>
          <c:val>
            <c:numRef>
              <c:f>(Лист1!$C$7,Лист1!$C$8,Лист1!$C$9,Лист1!$C$11)</c:f>
              <c:numCache>
                <c:formatCode>#,##0.00</c:formatCode>
                <c:ptCount val="4"/>
                <c:pt idx="0">
                  <c:v>38784630.530000001</c:v>
                </c:pt>
                <c:pt idx="1">
                  <c:v>6887637.4299999997</c:v>
                </c:pt>
                <c:pt idx="2">
                  <c:v>3839889.59</c:v>
                </c:pt>
                <c:pt idx="3">
                  <c:v>21575431.620000001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4E-4E32-BCDF-AEA2FDDFA6A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AAB1A2-8956-4BCD-9A13-1B6B58F30697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1ECCEEC-839E-4B09-9E73-D5FDA44E2CA7}">
      <dgm:prSet phldrT="[Текст]"/>
      <dgm:spPr/>
      <dgm:t>
        <a:bodyPr/>
        <a:lstStyle/>
        <a:p>
          <a:r>
            <a:rPr lang="ru-RU" dirty="0"/>
            <a:t>Спрос</a:t>
          </a:r>
        </a:p>
      </dgm:t>
    </dgm:pt>
    <dgm:pt modelId="{CE5EDE98-F8A6-458E-94AE-C54396F8C74E}" type="parTrans" cxnId="{8B7E63E0-EF53-46E1-AB7C-7720E9752D0A}">
      <dgm:prSet/>
      <dgm:spPr/>
      <dgm:t>
        <a:bodyPr/>
        <a:lstStyle/>
        <a:p>
          <a:endParaRPr lang="ru-RU"/>
        </a:p>
      </dgm:t>
    </dgm:pt>
    <dgm:pt modelId="{2271CEE8-690A-46C5-89C8-06E288F14B90}" type="sibTrans" cxnId="{8B7E63E0-EF53-46E1-AB7C-7720E9752D0A}">
      <dgm:prSet/>
      <dgm:spPr/>
      <dgm:t>
        <a:bodyPr/>
        <a:lstStyle/>
        <a:p>
          <a:endParaRPr lang="ru-RU"/>
        </a:p>
      </dgm:t>
    </dgm:pt>
    <dgm:pt modelId="{20A93AA8-2A08-45DD-B084-7D9538A745BE}">
      <dgm:prSet phldrT="[Текст]"/>
      <dgm:spPr/>
      <dgm:t>
        <a:bodyPr/>
        <a:lstStyle/>
        <a:p>
          <a:r>
            <a:rPr lang="ru-RU" dirty="0"/>
            <a:t>Реальный</a:t>
          </a:r>
        </a:p>
      </dgm:t>
    </dgm:pt>
    <dgm:pt modelId="{3D1A9322-3287-4600-8F76-C2A67F3AA5B7}" type="parTrans" cxnId="{4A6CC185-5F45-4B83-88DE-1A2A4878646F}">
      <dgm:prSet/>
      <dgm:spPr/>
      <dgm:t>
        <a:bodyPr/>
        <a:lstStyle/>
        <a:p>
          <a:endParaRPr lang="ru-RU"/>
        </a:p>
      </dgm:t>
    </dgm:pt>
    <dgm:pt modelId="{09113235-FF28-41A9-B6C9-FB8DE2F6088A}" type="sibTrans" cxnId="{4A6CC185-5F45-4B83-88DE-1A2A4878646F}">
      <dgm:prSet/>
      <dgm:spPr/>
      <dgm:t>
        <a:bodyPr/>
        <a:lstStyle/>
        <a:p>
          <a:endParaRPr lang="ru-RU"/>
        </a:p>
      </dgm:t>
    </dgm:pt>
    <dgm:pt modelId="{8B28A8F3-FF79-4898-9B3B-2E3000420B90}">
      <dgm:prSet phldrT="[Текст]"/>
      <dgm:spPr/>
      <dgm:t>
        <a:bodyPr/>
        <a:lstStyle/>
        <a:p>
          <a:r>
            <a:rPr lang="ru-RU" dirty="0"/>
            <a:t>Слесарный </a:t>
          </a:r>
        </a:p>
        <a:p>
          <a:r>
            <a:rPr lang="ru-RU" dirty="0"/>
            <a:t>цех</a:t>
          </a:r>
        </a:p>
      </dgm:t>
    </dgm:pt>
    <dgm:pt modelId="{AA22FEE1-5E73-4508-A479-92F938EC67D0}" type="parTrans" cxnId="{11B56830-D8AF-466F-9B2F-11ED394090B4}">
      <dgm:prSet/>
      <dgm:spPr/>
      <dgm:t>
        <a:bodyPr/>
        <a:lstStyle/>
        <a:p>
          <a:endParaRPr lang="ru-RU"/>
        </a:p>
      </dgm:t>
    </dgm:pt>
    <dgm:pt modelId="{A479A283-206E-4E3D-890C-AC253C70CD3B}" type="sibTrans" cxnId="{11B56830-D8AF-466F-9B2F-11ED394090B4}">
      <dgm:prSet/>
      <dgm:spPr/>
      <dgm:t>
        <a:bodyPr/>
        <a:lstStyle/>
        <a:p>
          <a:endParaRPr lang="ru-RU"/>
        </a:p>
      </dgm:t>
    </dgm:pt>
    <dgm:pt modelId="{AB7DE4B0-E533-4504-B293-666191D1A6CE}">
      <dgm:prSet phldrT="[Текст]"/>
      <dgm:spPr/>
      <dgm:t>
        <a:bodyPr/>
        <a:lstStyle/>
        <a:p>
          <a:r>
            <a:rPr lang="ru-RU" dirty="0"/>
            <a:t>Магазин</a:t>
          </a:r>
        </a:p>
      </dgm:t>
    </dgm:pt>
    <dgm:pt modelId="{11F627CF-E122-41DA-915E-03A0FB7A8AD4}" type="parTrans" cxnId="{6B7323F8-FD40-4A28-8185-0D3EF92668C7}">
      <dgm:prSet/>
      <dgm:spPr/>
      <dgm:t>
        <a:bodyPr/>
        <a:lstStyle/>
        <a:p>
          <a:endParaRPr lang="ru-RU"/>
        </a:p>
      </dgm:t>
    </dgm:pt>
    <dgm:pt modelId="{B7D9DACB-771E-4DE1-9DEF-01F367BA2E9D}" type="sibTrans" cxnId="{6B7323F8-FD40-4A28-8185-0D3EF92668C7}">
      <dgm:prSet/>
      <dgm:spPr/>
      <dgm:t>
        <a:bodyPr/>
        <a:lstStyle/>
        <a:p>
          <a:endParaRPr lang="ru-RU"/>
        </a:p>
      </dgm:t>
    </dgm:pt>
    <dgm:pt modelId="{BB96E918-BDAE-4491-ADD3-6271C6E49C69}">
      <dgm:prSet phldrT="[Текст]"/>
      <dgm:spPr/>
      <dgm:t>
        <a:bodyPr/>
        <a:lstStyle/>
        <a:p>
          <a:r>
            <a:rPr lang="ru-RU" dirty="0"/>
            <a:t>Искусственный</a:t>
          </a:r>
        </a:p>
      </dgm:t>
    </dgm:pt>
    <dgm:pt modelId="{BBB01E78-41D2-4131-9D96-5BE5CC64FF86}" type="parTrans" cxnId="{62C72CB6-488C-4130-9459-242ABB70DAB9}">
      <dgm:prSet/>
      <dgm:spPr/>
      <dgm:t>
        <a:bodyPr/>
        <a:lstStyle/>
        <a:p>
          <a:endParaRPr lang="ru-RU"/>
        </a:p>
      </dgm:t>
    </dgm:pt>
    <dgm:pt modelId="{446AA771-954B-4916-B5FF-A0B33CA9BC18}" type="sibTrans" cxnId="{62C72CB6-488C-4130-9459-242ABB70DAB9}">
      <dgm:prSet/>
      <dgm:spPr/>
      <dgm:t>
        <a:bodyPr/>
        <a:lstStyle/>
        <a:p>
          <a:endParaRPr lang="ru-RU"/>
        </a:p>
      </dgm:t>
    </dgm:pt>
    <dgm:pt modelId="{059F290F-4780-4808-A51C-991F69885E08}">
      <dgm:prSet phldrT="[Текст]"/>
      <dgm:spPr/>
      <dgm:t>
        <a:bodyPr/>
        <a:lstStyle/>
        <a:p>
          <a:r>
            <a:rPr lang="ru-RU" dirty="0"/>
            <a:t>Кузовной ремонт по направлению от СК</a:t>
          </a:r>
        </a:p>
      </dgm:t>
    </dgm:pt>
    <dgm:pt modelId="{9CCEE813-3C0F-4B7C-B0D2-C7EE41B108DB}" type="parTrans" cxnId="{9A62571D-B026-4941-B462-14451928524A}">
      <dgm:prSet/>
      <dgm:spPr/>
      <dgm:t>
        <a:bodyPr/>
        <a:lstStyle/>
        <a:p>
          <a:endParaRPr lang="ru-RU"/>
        </a:p>
      </dgm:t>
    </dgm:pt>
    <dgm:pt modelId="{E19A9B46-A106-4631-903C-57C658630E2B}" type="sibTrans" cxnId="{9A62571D-B026-4941-B462-14451928524A}">
      <dgm:prSet/>
      <dgm:spPr/>
      <dgm:t>
        <a:bodyPr/>
        <a:lstStyle/>
        <a:p>
          <a:endParaRPr lang="ru-RU"/>
        </a:p>
      </dgm:t>
    </dgm:pt>
    <dgm:pt modelId="{9C1C59BE-6761-4C71-A226-98941F46AFC9}">
      <dgm:prSet phldrT="[Текст]"/>
      <dgm:spPr/>
      <dgm:t>
        <a:bodyPr/>
        <a:lstStyle/>
        <a:p>
          <a:r>
            <a:rPr lang="ru-RU" dirty="0"/>
            <a:t>Кузовной ремонт за наличный расчет</a:t>
          </a:r>
        </a:p>
      </dgm:t>
    </dgm:pt>
    <dgm:pt modelId="{7A9A536A-C779-426C-A64E-784BC3633CC1}" type="parTrans" cxnId="{BBB5CE91-DBA7-4B92-851E-15FA0C6823B8}">
      <dgm:prSet/>
      <dgm:spPr/>
      <dgm:t>
        <a:bodyPr/>
        <a:lstStyle/>
        <a:p>
          <a:endParaRPr lang="ru-RU"/>
        </a:p>
      </dgm:t>
    </dgm:pt>
    <dgm:pt modelId="{D11E47D9-37E6-4EAA-B6E3-38B2128D8FF9}" type="sibTrans" cxnId="{BBB5CE91-DBA7-4B92-851E-15FA0C6823B8}">
      <dgm:prSet/>
      <dgm:spPr/>
      <dgm:t>
        <a:bodyPr/>
        <a:lstStyle/>
        <a:p>
          <a:endParaRPr lang="ru-RU"/>
        </a:p>
      </dgm:t>
    </dgm:pt>
    <dgm:pt modelId="{7D0C77B6-6441-4CE6-976F-E2E443869808}">
      <dgm:prSet phldrT="[Текст]"/>
      <dgm:spPr/>
      <dgm:t>
        <a:bodyPr/>
        <a:lstStyle/>
        <a:p>
          <a:r>
            <a:rPr lang="ru-RU" dirty="0"/>
            <a:t>Оптовые продажи</a:t>
          </a:r>
        </a:p>
      </dgm:t>
    </dgm:pt>
    <dgm:pt modelId="{A1D099B4-3DBD-42B5-B001-9A0A4A748202}" type="parTrans" cxnId="{7193B1B1-9589-4B65-99C4-36486E17D4C7}">
      <dgm:prSet/>
      <dgm:spPr/>
      <dgm:t>
        <a:bodyPr/>
        <a:lstStyle/>
        <a:p>
          <a:endParaRPr lang="ru-RU"/>
        </a:p>
      </dgm:t>
    </dgm:pt>
    <dgm:pt modelId="{40437421-9041-4E2F-90C3-EAF177F4CF1F}" type="sibTrans" cxnId="{7193B1B1-9589-4B65-99C4-36486E17D4C7}">
      <dgm:prSet/>
      <dgm:spPr/>
      <dgm:t>
        <a:bodyPr/>
        <a:lstStyle/>
        <a:p>
          <a:endParaRPr lang="ru-RU"/>
        </a:p>
      </dgm:t>
    </dgm:pt>
    <dgm:pt modelId="{7E34AA6C-2CFC-4E1C-B3AA-ED58157674BD}" type="pres">
      <dgm:prSet presAssocID="{FCAAB1A2-8956-4BCD-9A13-1B6B58F306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DF84D60-8BA5-4E06-9ACD-A149936846EA}" type="pres">
      <dgm:prSet presAssocID="{F1ECCEEC-839E-4B09-9E73-D5FDA44E2CA7}" presName="hierRoot1" presStyleCnt="0"/>
      <dgm:spPr/>
    </dgm:pt>
    <dgm:pt modelId="{9AC068FC-07ED-4AA3-B585-25D3BFA1001D}" type="pres">
      <dgm:prSet presAssocID="{F1ECCEEC-839E-4B09-9E73-D5FDA44E2CA7}" presName="composite" presStyleCnt="0"/>
      <dgm:spPr/>
    </dgm:pt>
    <dgm:pt modelId="{2C0FD1FF-A0BE-49F5-B772-2876E68FD522}" type="pres">
      <dgm:prSet presAssocID="{F1ECCEEC-839E-4B09-9E73-D5FDA44E2CA7}" presName="background" presStyleLbl="node0" presStyleIdx="0" presStyleCnt="1"/>
      <dgm:spPr/>
    </dgm:pt>
    <dgm:pt modelId="{F8E524DA-D190-41CA-B7FB-E16E7D96FA22}" type="pres">
      <dgm:prSet presAssocID="{F1ECCEEC-839E-4B09-9E73-D5FDA44E2CA7}" presName="text" presStyleLbl="fgAcc0" presStyleIdx="0" presStyleCnt="1">
        <dgm:presLayoutVars>
          <dgm:chPref val="3"/>
        </dgm:presLayoutVars>
      </dgm:prSet>
      <dgm:spPr/>
    </dgm:pt>
    <dgm:pt modelId="{8DAF709A-1DAA-41F5-AC0F-298DD292D8B5}" type="pres">
      <dgm:prSet presAssocID="{F1ECCEEC-839E-4B09-9E73-D5FDA44E2CA7}" presName="hierChild2" presStyleCnt="0"/>
      <dgm:spPr/>
    </dgm:pt>
    <dgm:pt modelId="{A7004ECC-CD0C-4A0F-9F2E-496CBDA34BDE}" type="pres">
      <dgm:prSet presAssocID="{3D1A9322-3287-4600-8F76-C2A67F3AA5B7}" presName="Name10" presStyleLbl="parChTrans1D2" presStyleIdx="0" presStyleCnt="2"/>
      <dgm:spPr/>
    </dgm:pt>
    <dgm:pt modelId="{177733EE-8AB6-4B1B-9204-3761F4085C54}" type="pres">
      <dgm:prSet presAssocID="{20A93AA8-2A08-45DD-B084-7D9538A745BE}" presName="hierRoot2" presStyleCnt="0"/>
      <dgm:spPr/>
    </dgm:pt>
    <dgm:pt modelId="{B92B19FE-66E7-4B5C-A45D-661545AF82BF}" type="pres">
      <dgm:prSet presAssocID="{20A93AA8-2A08-45DD-B084-7D9538A745BE}" presName="composite2" presStyleCnt="0"/>
      <dgm:spPr/>
    </dgm:pt>
    <dgm:pt modelId="{80442321-4D1E-432E-AAE2-6C0DE41F5B58}" type="pres">
      <dgm:prSet presAssocID="{20A93AA8-2A08-45DD-B084-7D9538A745BE}" presName="background2" presStyleLbl="node2" presStyleIdx="0" presStyleCnt="2"/>
      <dgm:spPr/>
    </dgm:pt>
    <dgm:pt modelId="{A55280EE-8F89-45A8-A9DE-5DB2D2AD7BB9}" type="pres">
      <dgm:prSet presAssocID="{20A93AA8-2A08-45DD-B084-7D9538A745BE}" presName="text2" presStyleLbl="fgAcc2" presStyleIdx="0" presStyleCnt="2">
        <dgm:presLayoutVars>
          <dgm:chPref val="3"/>
        </dgm:presLayoutVars>
      </dgm:prSet>
      <dgm:spPr/>
    </dgm:pt>
    <dgm:pt modelId="{C82D9B15-20A3-435C-A46B-B7020D357614}" type="pres">
      <dgm:prSet presAssocID="{20A93AA8-2A08-45DD-B084-7D9538A745BE}" presName="hierChild3" presStyleCnt="0"/>
      <dgm:spPr/>
    </dgm:pt>
    <dgm:pt modelId="{E2A0E2E8-FC7D-454C-AEAD-48CAB81E341B}" type="pres">
      <dgm:prSet presAssocID="{AA22FEE1-5E73-4508-A479-92F938EC67D0}" presName="Name17" presStyleLbl="parChTrans1D3" presStyleIdx="0" presStyleCnt="5"/>
      <dgm:spPr/>
    </dgm:pt>
    <dgm:pt modelId="{7B4DDC77-270E-4516-9F62-1D4015DB689B}" type="pres">
      <dgm:prSet presAssocID="{8B28A8F3-FF79-4898-9B3B-2E3000420B90}" presName="hierRoot3" presStyleCnt="0"/>
      <dgm:spPr/>
    </dgm:pt>
    <dgm:pt modelId="{31857E31-282E-4789-9978-C96EC81AE084}" type="pres">
      <dgm:prSet presAssocID="{8B28A8F3-FF79-4898-9B3B-2E3000420B90}" presName="composite3" presStyleCnt="0"/>
      <dgm:spPr/>
    </dgm:pt>
    <dgm:pt modelId="{999DB0E2-0038-406F-B8EC-587823AA2EB9}" type="pres">
      <dgm:prSet presAssocID="{8B28A8F3-FF79-4898-9B3B-2E3000420B90}" presName="background3" presStyleLbl="node3" presStyleIdx="0" presStyleCnt="5"/>
      <dgm:spPr/>
    </dgm:pt>
    <dgm:pt modelId="{93DB8BE5-3F36-4C98-8A10-323DD5028EFE}" type="pres">
      <dgm:prSet presAssocID="{8B28A8F3-FF79-4898-9B3B-2E3000420B90}" presName="text3" presStyleLbl="fgAcc3" presStyleIdx="0" presStyleCnt="5">
        <dgm:presLayoutVars>
          <dgm:chPref val="3"/>
        </dgm:presLayoutVars>
      </dgm:prSet>
      <dgm:spPr/>
    </dgm:pt>
    <dgm:pt modelId="{22D7F599-BDFC-40CF-8F3C-EAD02C6B01C3}" type="pres">
      <dgm:prSet presAssocID="{8B28A8F3-FF79-4898-9B3B-2E3000420B90}" presName="hierChild4" presStyleCnt="0"/>
      <dgm:spPr/>
    </dgm:pt>
    <dgm:pt modelId="{646FEB7B-4148-4E74-B0D7-DD0629F7DCEA}" type="pres">
      <dgm:prSet presAssocID="{11F627CF-E122-41DA-915E-03A0FB7A8AD4}" presName="Name17" presStyleLbl="parChTrans1D3" presStyleIdx="1" presStyleCnt="5"/>
      <dgm:spPr/>
    </dgm:pt>
    <dgm:pt modelId="{C1399B3D-64F8-42F1-8F5D-7B994C26152F}" type="pres">
      <dgm:prSet presAssocID="{AB7DE4B0-E533-4504-B293-666191D1A6CE}" presName="hierRoot3" presStyleCnt="0"/>
      <dgm:spPr/>
    </dgm:pt>
    <dgm:pt modelId="{9ECBA63D-5425-4E9D-8364-2D8BEC802021}" type="pres">
      <dgm:prSet presAssocID="{AB7DE4B0-E533-4504-B293-666191D1A6CE}" presName="composite3" presStyleCnt="0"/>
      <dgm:spPr/>
    </dgm:pt>
    <dgm:pt modelId="{33B9A0AE-D5F5-41F4-9580-E8826B4C084E}" type="pres">
      <dgm:prSet presAssocID="{AB7DE4B0-E533-4504-B293-666191D1A6CE}" presName="background3" presStyleLbl="node3" presStyleIdx="1" presStyleCnt="5"/>
      <dgm:spPr/>
    </dgm:pt>
    <dgm:pt modelId="{B6242A93-3B5A-4E7E-B7EE-E2DD4DC4CCCC}" type="pres">
      <dgm:prSet presAssocID="{AB7DE4B0-E533-4504-B293-666191D1A6CE}" presName="text3" presStyleLbl="fgAcc3" presStyleIdx="1" presStyleCnt="5">
        <dgm:presLayoutVars>
          <dgm:chPref val="3"/>
        </dgm:presLayoutVars>
      </dgm:prSet>
      <dgm:spPr/>
    </dgm:pt>
    <dgm:pt modelId="{8DA95564-7C00-4A34-9316-9C9134F9B97C}" type="pres">
      <dgm:prSet presAssocID="{AB7DE4B0-E533-4504-B293-666191D1A6CE}" presName="hierChild4" presStyleCnt="0"/>
      <dgm:spPr/>
    </dgm:pt>
    <dgm:pt modelId="{D7DF3CAA-F55F-489A-8505-E3824273986F}" type="pres">
      <dgm:prSet presAssocID="{7A9A536A-C779-426C-A64E-784BC3633CC1}" presName="Name17" presStyleLbl="parChTrans1D3" presStyleIdx="2" presStyleCnt="5"/>
      <dgm:spPr/>
    </dgm:pt>
    <dgm:pt modelId="{3BD8053C-0375-494D-8B12-290309B72C36}" type="pres">
      <dgm:prSet presAssocID="{9C1C59BE-6761-4C71-A226-98941F46AFC9}" presName="hierRoot3" presStyleCnt="0"/>
      <dgm:spPr/>
    </dgm:pt>
    <dgm:pt modelId="{A1984B2E-C690-41B8-938B-10F97177E01E}" type="pres">
      <dgm:prSet presAssocID="{9C1C59BE-6761-4C71-A226-98941F46AFC9}" presName="composite3" presStyleCnt="0"/>
      <dgm:spPr/>
    </dgm:pt>
    <dgm:pt modelId="{82C8B8E9-904B-40A9-98CA-A9E625E478F7}" type="pres">
      <dgm:prSet presAssocID="{9C1C59BE-6761-4C71-A226-98941F46AFC9}" presName="background3" presStyleLbl="node3" presStyleIdx="2" presStyleCnt="5"/>
      <dgm:spPr/>
    </dgm:pt>
    <dgm:pt modelId="{978C5F0F-603C-4483-9165-221FF85F2521}" type="pres">
      <dgm:prSet presAssocID="{9C1C59BE-6761-4C71-A226-98941F46AFC9}" presName="text3" presStyleLbl="fgAcc3" presStyleIdx="2" presStyleCnt="5">
        <dgm:presLayoutVars>
          <dgm:chPref val="3"/>
        </dgm:presLayoutVars>
      </dgm:prSet>
      <dgm:spPr/>
    </dgm:pt>
    <dgm:pt modelId="{A9A9CAF0-6BBA-43F3-8A3F-0EB5C8DFF33D}" type="pres">
      <dgm:prSet presAssocID="{9C1C59BE-6761-4C71-A226-98941F46AFC9}" presName="hierChild4" presStyleCnt="0"/>
      <dgm:spPr/>
    </dgm:pt>
    <dgm:pt modelId="{4B299179-756C-4362-AFED-36A21CBCAE91}" type="pres">
      <dgm:prSet presAssocID="{BBB01E78-41D2-4131-9D96-5BE5CC64FF86}" presName="Name10" presStyleLbl="parChTrans1D2" presStyleIdx="1" presStyleCnt="2"/>
      <dgm:spPr/>
    </dgm:pt>
    <dgm:pt modelId="{E644E04F-D842-4F3C-922A-B7A9BB31DD5B}" type="pres">
      <dgm:prSet presAssocID="{BB96E918-BDAE-4491-ADD3-6271C6E49C69}" presName="hierRoot2" presStyleCnt="0"/>
      <dgm:spPr/>
    </dgm:pt>
    <dgm:pt modelId="{962A3A8F-5B1E-4717-B882-CEF793C93822}" type="pres">
      <dgm:prSet presAssocID="{BB96E918-BDAE-4491-ADD3-6271C6E49C69}" presName="composite2" presStyleCnt="0"/>
      <dgm:spPr/>
    </dgm:pt>
    <dgm:pt modelId="{7423C70C-4456-491A-A2F2-82C18E540C59}" type="pres">
      <dgm:prSet presAssocID="{BB96E918-BDAE-4491-ADD3-6271C6E49C69}" presName="background2" presStyleLbl="node2" presStyleIdx="1" presStyleCnt="2"/>
      <dgm:spPr/>
    </dgm:pt>
    <dgm:pt modelId="{2F6D858E-6250-4F8C-8542-A281AA596079}" type="pres">
      <dgm:prSet presAssocID="{BB96E918-BDAE-4491-ADD3-6271C6E49C69}" presName="text2" presStyleLbl="fgAcc2" presStyleIdx="1" presStyleCnt="2">
        <dgm:presLayoutVars>
          <dgm:chPref val="3"/>
        </dgm:presLayoutVars>
      </dgm:prSet>
      <dgm:spPr/>
    </dgm:pt>
    <dgm:pt modelId="{8D554994-F92C-46E5-BEF2-9DE9BF7023E2}" type="pres">
      <dgm:prSet presAssocID="{BB96E918-BDAE-4491-ADD3-6271C6E49C69}" presName="hierChild3" presStyleCnt="0"/>
      <dgm:spPr/>
    </dgm:pt>
    <dgm:pt modelId="{86E18E67-8628-4BFF-B854-6CAEA4002F0E}" type="pres">
      <dgm:prSet presAssocID="{9CCEE813-3C0F-4B7C-B0D2-C7EE41B108DB}" presName="Name17" presStyleLbl="parChTrans1D3" presStyleIdx="3" presStyleCnt="5"/>
      <dgm:spPr/>
    </dgm:pt>
    <dgm:pt modelId="{556BA007-9F54-4175-9D74-D33DE053B1EB}" type="pres">
      <dgm:prSet presAssocID="{059F290F-4780-4808-A51C-991F69885E08}" presName="hierRoot3" presStyleCnt="0"/>
      <dgm:spPr/>
    </dgm:pt>
    <dgm:pt modelId="{55054765-684F-4EE2-83D3-39B8D2D07372}" type="pres">
      <dgm:prSet presAssocID="{059F290F-4780-4808-A51C-991F69885E08}" presName="composite3" presStyleCnt="0"/>
      <dgm:spPr/>
    </dgm:pt>
    <dgm:pt modelId="{A035B406-820A-4428-AA5D-96A13D67F780}" type="pres">
      <dgm:prSet presAssocID="{059F290F-4780-4808-A51C-991F69885E08}" presName="background3" presStyleLbl="node3" presStyleIdx="3" presStyleCnt="5"/>
      <dgm:spPr/>
    </dgm:pt>
    <dgm:pt modelId="{EF2B6176-5321-44EE-BFCA-CE231976F491}" type="pres">
      <dgm:prSet presAssocID="{059F290F-4780-4808-A51C-991F69885E08}" presName="text3" presStyleLbl="fgAcc3" presStyleIdx="3" presStyleCnt="5">
        <dgm:presLayoutVars>
          <dgm:chPref val="3"/>
        </dgm:presLayoutVars>
      </dgm:prSet>
      <dgm:spPr/>
    </dgm:pt>
    <dgm:pt modelId="{1CCD4727-E88D-4A06-B5E8-51D704C5ED1C}" type="pres">
      <dgm:prSet presAssocID="{059F290F-4780-4808-A51C-991F69885E08}" presName="hierChild4" presStyleCnt="0"/>
      <dgm:spPr/>
    </dgm:pt>
    <dgm:pt modelId="{C342F489-CB14-4B42-B14D-38A88CDB6C63}" type="pres">
      <dgm:prSet presAssocID="{A1D099B4-3DBD-42B5-B001-9A0A4A748202}" presName="Name17" presStyleLbl="parChTrans1D3" presStyleIdx="4" presStyleCnt="5"/>
      <dgm:spPr/>
    </dgm:pt>
    <dgm:pt modelId="{717B10D9-9EF3-4A1D-98A1-4B5E31DC1793}" type="pres">
      <dgm:prSet presAssocID="{7D0C77B6-6441-4CE6-976F-E2E443869808}" presName="hierRoot3" presStyleCnt="0"/>
      <dgm:spPr/>
    </dgm:pt>
    <dgm:pt modelId="{18D89A89-4A89-4225-937E-28BEE66CD336}" type="pres">
      <dgm:prSet presAssocID="{7D0C77B6-6441-4CE6-976F-E2E443869808}" presName="composite3" presStyleCnt="0"/>
      <dgm:spPr/>
    </dgm:pt>
    <dgm:pt modelId="{C05959A2-0E08-421D-BEC3-CE88013E7B3C}" type="pres">
      <dgm:prSet presAssocID="{7D0C77B6-6441-4CE6-976F-E2E443869808}" presName="background3" presStyleLbl="node3" presStyleIdx="4" presStyleCnt="5"/>
      <dgm:spPr/>
    </dgm:pt>
    <dgm:pt modelId="{3F58240E-A61F-40FF-AF3C-CC2C1BAEE124}" type="pres">
      <dgm:prSet presAssocID="{7D0C77B6-6441-4CE6-976F-E2E443869808}" presName="text3" presStyleLbl="fgAcc3" presStyleIdx="4" presStyleCnt="5">
        <dgm:presLayoutVars>
          <dgm:chPref val="3"/>
        </dgm:presLayoutVars>
      </dgm:prSet>
      <dgm:spPr/>
    </dgm:pt>
    <dgm:pt modelId="{795C7C64-3C54-432D-A3D8-7FE769E6453D}" type="pres">
      <dgm:prSet presAssocID="{7D0C77B6-6441-4CE6-976F-E2E443869808}" presName="hierChild4" presStyleCnt="0"/>
      <dgm:spPr/>
    </dgm:pt>
  </dgm:ptLst>
  <dgm:cxnLst>
    <dgm:cxn modelId="{4A584F0C-5B09-4DC8-914E-10745458B075}" type="presOf" srcId="{9C1C59BE-6761-4C71-A226-98941F46AFC9}" destId="{978C5F0F-603C-4483-9165-221FF85F2521}" srcOrd="0" destOrd="0" presId="urn:microsoft.com/office/officeart/2005/8/layout/hierarchy1"/>
    <dgm:cxn modelId="{9A62571D-B026-4941-B462-14451928524A}" srcId="{BB96E918-BDAE-4491-ADD3-6271C6E49C69}" destId="{059F290F-4780-4808-A51C-991F69885E08}" srcOrd="0" destOrd="0" parTransId="{9CCEE813-3C0F-4B7C-B0D2-C7EE41B108DB}" sibTransId="{E19A9B46-A106-4631-903C-57C658630E2B}"/>
    <dgm:cxn modelId="{EDF14C2C-F7C9-4B63-B31D-3EA4139362D4}" type="presOf" srcId="{BB96E918-BDAE-4491-ADD3-6271C6E49C69}" destId="{2F6D858E-6250-4F8C-8542-A281AA596079}" srcOrd="0" destOrd="0" presId="urn:microsoft.com/office/officeart/2005/8/layout/hierarchy1"/>
    <dgm:cxn modelId="{11B56830-D8AF-466F-9B2F-11ED394090B4}" srcId="{20A93AA8-2A08-45DD-B084-7D9538A745BE}" destId="{8B28A8F3-FF79-4898-9B3B-2E3000420B90}" srcOrd="0" destOrd="0" parTransId="{AA22FEE1-5E73-4508-A479-92F938EC67D0}" sibTransId="{A479A283-206E-4E3D-890C-AC253C70CD3B}"/>
    <dgm:cxn modelId="{CDF5B364-D780-496A-BC9B-3316069ACD0E}" type="presOf" srcId="{9CCEE813-3C0F-4B7C-B0D2-C7EE41B108DB}" destId="{86E18E67-8628-4BFF-B854-6CAEA4002F0E}" srcOrd="0" destOrd="0" presId="urn:microsoft.com/office/officeart/2005/8/layout/hierarchy1"/>
    <dgm:cxn modelId="{3DF11445-FD33-4CDC-A3D5-16EE024AB685}" type="presOf" srcId="{059F290F-4780-4808-A51C-991F69885E08}" destId="{EF2B6176-5321-44EE-BFCA-CE231976F491}" srcOrd="0" destOrd="0" presId="urn:microsoft.com/office/officeart/2005/8/layout/hierarchy1"/>
    <dgm:cxn modelId="{5DBAC974-C449-43D9-AC7E-B3EC1E3E9040}" type="presOf" srcId="{7A9A536A-C779-426C-A64E-784BC3633CC1}" destId="{D7DF3CAA-F55F-489A-8505-E3824273986F}" srcOrd="0" destOrd="0" presId="urn:microsoft.com/office/officeart/2005/8/layout/hierarchy1"/>
    <dgm:cxn modelId="{4A6CC185-5F45-4B83-88DE-1A2A4878646F}" srcId="{F1ECCEEC-839E-4B09-9E73-D5FDA44E2CA7}" destId="{20A93AA8-2A08-45DD-B084-7D9538A745BE}" srcOrd="0" destOrd="0" parTransId="{3D1A9322-3287-4600-8F76-C2A67F3AA5B7}" sibTransId="{09113235-FF28-41A9-B6C9-FB8DE2F6088A}"/>
    <dgm:cxn modelId="{E049D687-95D0-4D4A-953D-C6DF56D97F53}" type="presOf" srcId="{BBB01E78-41D2-4131-9D96-5BE5CC64FF86}" destId="{4B299179-756C-4362-AFED-36A21CBCAE91}" srcOrd="0" destOrd="0" presId="urn:microsoft.com/office/officeart/2005/8/layout/hierarchy1"/>
    <dgm:cxn modelId="{A4906F8E-313A-4A26-B961-F77B056599FB}" type="presOf" srcId="{7D0C77B6-6441-4CE6-976F-E2E443869808}" destId="{3F58240E-A61F-40FF-AF3C-CC2C1BAEE124}" srcOrd="0" destOrd="0" presId="urn:microsoft.com/office/officeart/2005/8/layout/hierarchy1"/>
    <dgm:cxn modelId="{BBB5CE91-DBA7-4B92-851E-15FA0C6823B8}" srcId="{20A93AA8-2A08-45DD-B084-7D9538A745BE}" destId="{9C1C59BE-6761-4C71-A226-98941F46AFC9}" srcOrd="2" destOrd="0" parTransId="{7A9A536A-C779-426C-A64E-784BC3633CC1}" sibTransId="{D11E47D9-37E6-4EAA-B6E3-38B2128D8FF9}"/>
    <dgm:cxn modelId="{D9680093-C385-4458-9540-70FFF254EE5D}" type="presOf" srcId="{A1D099B4-3DBD-42B5-B001-9A0A4A748202}" destId="{C342F489-CB14-4B42-B14D-38A88CDB6C63}" srcOrd="0" destOrd="0" presId="urn:microsoft.com/office/officeart/2005/8/layout/hierarchy1"/>
    <dgm:cxn modelId="{970B40A2-BCCA-4E91-9DFD-083C2AF768F2}" type="presOf" srcId="{AB7DE4B0-E533-4504-B293-666191D1A6CE}" destId="{B6242A93-3B5A-4E7E-B7EE-E2DD4DC4CCCC}" srcOrd="0" destOrd="0" presId="urn:microsoft.com/office/officeart/2005/8/layout/hierarchy1"/>
    <dgm:cxn modelId="{D85B9AAB-D2C4-4A53-A677-9413815590E1}" type="presOf" srcId="{3D1A9322-3287-4600-8F76-C2A67F3AA5B7}" destId="{A7004ECC-CD0C-4A0F-9F2E-496CBDA34BDE}" srcOrd="0" destOrd="0" presId="urn:microsoft.com/office/officeart/2005/8/layout/hierarchy1"/>
    <dgm:cxn modelId="{7193B1B1-9589-4B65-99C4-36486E17D4C7}" srcId="{BB96E918-BDAE-4491-ADD3-6271C6E49C69}" destId="{7D0C77B6-6441-4CE6-976F-E2E443869808}" srcOrd="1" destOrd="0" parTransId="{A1D099B4-3DBD-42B5-B001-9A0A4A748202}" sibTransId="{40437421-9041-4E2F-90C3-EAF177F4CF1F}"/>
    <dgm:cxn modelId="{62C72CB6-488C-4130-9459-242ABB70DAB9}" srcId="{F1ECCEEC-839E-4B09-9E73-D5FDA44E2CA7}" destId="{BB96E918-BDAE-4491-ADD3-6271C6E49C69}" srcOrd="1" destOrd="0" parTransId="{BBB01E78-41D2-4131-9D96-5BE5CC64FF86}" sibTransId="{446AA771-954B-4916-B5FF-A0B33CA9BC18}"/>
    <dgm:cxn modelId="{B53558C1-7A85-4820-A8DC-1780032FFFDE}" type="presOf" srcId="{AA22FEE1-5E73-4508-A479-92F938EC67D0}" destId="{E2A0E2E8-FC7D-454C-AEAD-48CAB81E341B}" srcOrd="0" destOrd="0" presId="urn:microsoft.com/office/officeart/2005/8/layout/hierarchy1"/>
    <dgm:cxn modelId="{BA13C0C6-B155-4E3C-BC4E-6666E66E35A3}" type="presOf" srcId="{20A93AA8-2A08-45DD-B084-7D9538A745BE}" destId="{A55280EE-8F89-45A8-A9DE-5DB2D2AD7BB9}" srcOrd="0" destOrd="0" presId="urn:microsoft.com/office/officeart/2005/8/layout/hierarchy1"/>
    <dgm:cxn modelId="{F2A0DDD4-D75C-4D49-AC78-FCB05C9121FB}" type="presOf" srcId="{FCAAB1A2-8956-4BCD-9A13-1B6B58F30697}" destId="{7E34AA6C-2CFC-4E1C-B3AA-ED58157674BD}" srcOrd="0" destOrd="0" presId="urn:microsoft.com/office/officeart/2005/8/layout/hierarchy1"/>
    <dgm:cxn modelId="{746B1ADB-CA33-4EAA-A32C-814E99E7537B}" type="presOf" srcId="{8B28A8F3-FF79-4898-9B3B-2E3000420B90}" destId="{93DB8BE5-3F36-4C98-8A10-323DD5028EFE}" srcOrd="0" destOrd="0" presId="urn:microsoft.com/office/officeart/2005/8/layout/hierarchy1"/>
    <dgm:cxn modelId="{8B7E63E0-EF53-46E1-AB7C-7720E9752D0A}" srcId="{FCAAB1A2-8956-4BCD-9A13-1B6B58F30697}" destId="{F1ECCEEC-839E-4B09-9E73-D5FDA44E2CA7}" srcOrd="0" destOrd="0" parTransId="{CE5EDE98-F8A6-458E-94AE-C54396F8C74E}" sibTransId="{2271CEE8-690A-46C5-89C8-06E288F14B90}"/>
    <dgm:cxn modelId="{6CA9D7F5-1B65-48C8-908F-4CA6D025B191}" type="presOf" srcId="{11F627CF-E122-41DA-915E-03A0FB7A8AD4}" destId="{646FEB7B-4148-4E74-B0D7-DD0629F7DCEA}" srcOrd="0" destOrd="0" presId="urn:microsoft.com/office/officeart/2005/8/layout/hierarchy1"/>
    <dgm:cxn modelId="{6B7323F8-FD40-4A28-8185-0D3EF92668C7}" srcId="{20A93AA8-2A08-45DD-B084-7D9538A745BE}" destId="{AB7DE4B0-E533-4504-B293-666191D1A6CE}" srcOrd="1" destOrd="0" parTransId="{11F627CF-E122-41DA-915E-03A0FB7A8AD4}" sibTransId="{B7D9DACB-771E-4DE1-9DEF-01F367BA2E9D}"/>
    <dgm:cxn modelId="{73A125F8-76B9-480A-913E-1B5FB9A17CE5}" type="presOf" srcId="{F1ECCEEC-839E-4B09-9E73-D5FDA44E2CA7}" destId="{F8E524DA-D190-41CA-B7FB-E16E7D96FA22}" srcOrd="0" destOrd="0" presId="urn:microsoft.com/office/officeart/2005/8/layout/hierarchy1"/>
    <dgm:cxn modelId="{AB9C1CEF-F6A2-4433-B82D-BDCC544E1668}" type="presParOf" srcId="{7E34AA6C-2CFC-4E1C-B3AA-ED58157674BD}" destId="{8DF84D60-8BA5-4E06-9ACD-A149936846EA}" srcOrd="0" destOrd="0" presId="urn:microsoft.com/office/officeart/2005/8/layout/hierarchy1"/>
    <dgm:cxn modelId="{A73C326A-97DF-4FDC-8443-CC6C3BDAE2A9}" type="presParOf" srcId="{8DF84D60-8BA5-4E06-9ACD-A149936846EA}" destId="{9AC068FC-07ED-4AA3-B585-25D3BFA1001D}" srcOrd="0" destOrd="0" presId="urn:microsoft.com/office/officeart/2005/8/layout/hierarchy1"/>
    <dgm:cxn modelId="{0B4FAC7E-891D-4F6A-A1FA-E85C469F8936}" type="presParOf" srcId="{9AC068FC-07ED-4AA3-B585-25D3BFA1001D}" destId="{2C0FD1FF-A0BE-49F5-B772-2876E68FD522}" srcOrd="0" destOrd="0" presId="urn:microsoft.com/office/officeart/2005/8/layout/hierarchy1"/>
    <dgm:cxn modelId="{D68427C2-3F04-4126-9C5B-CF78C9EA6437}" type="presParOf" srcId="{9AC068FC-07ED-4AA3-B585-25D3BFA1001D}" destId="{F8E524DA-D190-41CA-B7FB-E16E7D96FA22}" srcOrd="1" destOrd="0" presId="urn:microsoft.com/office/officeart/2005/8/layout/hierarchy1"/>
    <dgm:cxn modelId="{BC9DCDC0-0CEF-4152-9E17-11D934F00D1D}" type="presParOf" srcId="{8DF84D60-8BA5-4E06-9ACD-A149936846EA}" destId="{8DAF709A-1DAA-41F5-AC0F-298DD292D8B5}" srcOrd="1" destOrd="0" presId="urn:microsoft.com/office/officeart/2005/8/layout/hierarchy1"/>
    <dgm:cxn modelId="{A52F96B7-3E2B-4180-A00E-665975572890}" type="presParOf" srcId="{8DAF709A-1DAA-41F5-AC0F-298DD292D8B5}" destId="{A7004ECC-CD0C-4A0F-9F2E-496CBDA34BDE}" srcOrd="0" destOrd="0" presId="urn:microsoft.com/office/officeart/2005/8/layout/hierarchy1"/>
    <dgm:cxn modelId="{0B9C3978-A2AA-4504-8CDD-86E873793F8E}" type="presParOf" srcId="{8DAF709A-1DAA-41F5-AC0F-298DD292D8B5}" destId="{177733EE-8AB6-4B1B-9204-3761F4085C54}" srcOrd="1" destOrd="0" presId="urn:microsoft.com/office/officeart/2005/8/layout/hierarchy1"/>
    <dgm:cxn modelId="{8DE9D884-8594-4F69-94EA-328D57E85769}" type="presParOf" srcId="{177733EE-8AB6-4B1B-9204-3761F4085C54}" destId="{B92B19FE-66E7-4B5C-A45D-661545AF82BF}" srcOrd="0" destOrd="0" presId="urn:microsoft.com/office/officeart/2005/8/layout/hierarchy1"/>
    <dgm:cxn modelId="{A1BDB2C2-6FBF-4F67-9403-AA252FA83E60}" type="presParOf" srcId="{B92B19FE-66E7-4B5C-A45D-661545AF82BF}" destId="{80442321-4D1E-432E-AAE2-6C0DE41F5B58}" srcOrd="0" destOrd="0" presId="urn:microsoft.com/office/officeart/2005/8/layout/hierarchy1"/>
    <dgm:cxn modelId="{7677A28E-BDC1-4026-978C-6FFFD61E27FA}" type="presParOf" srcId="{B92B19FE-66E7-4B5C-A45D-661545AF82BF}" destId="{A55280EE-8F89-45A8-A9DE-5DB2D2AD7BB9}" srcOrd="1" destOrd="0" presId="urn:microsoft.com/office/officeart/2005/8/layout/hierarchy1"/>
    <dgm:cxn modelId="{7CA34E0F-1BDA-44F2-8F34-9052A80AC528}" type="presParOf" srcId="{177733EE-8AB6-4B1B-9204-3761F4085C54}" destId="{C82D9B15-20A3-435C-A46B-B7020D357614}" srcOrd="1" destOrd="0" presId="urn:microsoft.com/office/officeart/2005/8/layout/hierarchy1"/>
    <dgm:cxn modelId="{EF299D97-DE9E-4732-BCDA-296BBC8737F3}" type="presParOf" srcId="{C82D9B15-20A3-435C-A46B-B7020D357614}" destId="{E2A0E2E8-FC7D-454C-AEAD-48CAB81E341B}" srcOrd="0" destOrd="0" presId="urn:microsoft.com/office/officeart/2005/8/layout/hierarchy1"/>
    <dgm:cxn modelId="{435E12DD-336F-4FE5-B078-34B44E865500}" type="presParOf" srcId="{C82D9B15-20A3-435C-A46B-B7020D357614}" destId="{7B4DDC77-270E-4516-9F62-1D4015DB689B}" srcOrd="1" destOrd="0" presId="urn:microsoft.com/office/officeart/2005/8/layout/hierarchy1"/>
    <dgm:cxn modelId="{CB1A124D-A797-4F0C-B8A2-67BD35BE81F8}" type="presParOf" srcId="{7B4DDC77-270E-4516-9F62-1D4015DB689B}" destId="{31857E31-282E-4789-9978-C96EC81AE084}" srcOrd="0" destOrd="0" presId="urn:microsoft.com/office/officeart/2005/8/layout/hierarchy1"/>
    <dgm:cxn modelId="{1E0DB50C-CD75-4895-9777-54A6ABEA4C80}" type="presParOf" srcId="{31857E31-282E-4789-9978-C96EC81AE084}" destId="{999DB0E2-0038-406F-B8EC-587823AA2EB9}" srcOrd="0" destOrd="0" presId="urn:microsoft.com/office/officeart/2005/8/layout/hierarchy1"/>
    <dgm:cxn modelId="{AECD7631-0D4E-4E5D-859A-221D0F63B3F2}" type="presParOf" srcId="{31857E31-282E-4789-9978-C96EC81AE084}" destId="{93DB8BE5-3F36-4C98-8A10-323DD5028EFE}" srcOrd="1" destOrd="0" presId="urn:microsoft.com/office/officeart/2005/8/layout/hierarchy1"/>
    <dgm:cxn modelId="{101A4E94-FAB4-4CB5-9B17-2964984D6644}" type="presParOf" srcId="{7B4DDC77-270E-4516-9F62-1D4015DB689B}" destId="{22D7F599-BDFC-40CF-8F3C-EAD02C6B01C3}" srcOrd="1" destOrd="0" presId="urn:microsoft.com/office/officeart/2005/8/layout/hierarchy1"/>
    <dgm:cxn modelId="{044278EB-1648-4162-AAE1-D14D7DC69ABC}" type="presParOf" srcId="{C82D9B15-20A3-435C-A46B-B7020D357614}" destId="{646FEB7B-4148-4E74-B0D7-DD0629F7DCEA}" srcOrd="2" destOrd="0" presId="urn:microsoft.com/office/officeart/2005/8/layout/hierarchy1"/>
    <dgm:cxn modelId="{238E2015-159F-4E6E-9C52-EA2BDCC9D7E9}" type="presParOf" srcId="{C82D9B15-20A3-435C-A46B-B7020D357614}" destId="{C1399B3D-64F8-42F1-8F5D-7B994C26152F}" srcOrd="3" destOrd="0" presId="urn:microsoft.com/office/officeart/2005/8/layout/hierarchy1"/>
    <dgm:cxn modelId="{8BCCAA0E-B00A-4652-BFBC-0B3E623F2427}" type="presParOf" srcId="{C1399B3D-64F8-42F1-8F5D-7B994C26152F}" destId="{9ECBA63D-5425-4E9D-8364-2D8BEC802021}" srcOrd="0" destOrd="0" presId="urn:microsoft.com/office/officeart/2005/8/layout/hierarchy1"/>
    <dgm:cxn modelId="{FC4DDEA3-7772-47C9-B937-2429CE36DA92}" type="presParOf" srcId="{9ECBA63D-5425-4E9D-8364-2D8BEC802021}" destId="{33B9A0AE-D5F5-41F4-9580-E8826B4C084E}" srcOrd="0" destOrd="0" presId="urn:microsoft.com/office/officeart/2005/8/layout/hierarchy1"/>
    <dgm:cxn modelId="{978E384D-AB2F-4A86-9D36-943AD39A45A1}" type="presParOf" srcId="{9ECBA63D-5425-4E9D-8364-2D8BEC802021}" destId="{B6242A93-3B5A-4E7E-B7EE-E2DD4DC4CCCC}" srcOrd="1" destOrd="0" presId="urn:microsoft.com/office/officeart/2005/8/layout/hierarchy1"/>
    <dgm:cxn modelId="{DE1BB0E0-BCB1-4A11-8047-85ACC3964712}" type="presParOf" srcId="{C1399B3D-64F8-42F1-8F5D-7B994C26152F}" destId="{8DA95564-7C00-4A34-9316-9C9134F9B97C}" srcOrd="1" destOrd="0" presId="urn:microsoft.com/office/officeart/2005/8/layout/hierarchy1"/>
    <dgm:cxn modelId="{B4A793C4-D8FE-4AD1-95C0-D2FF35C73D4D}" type="presParOf" srcId="{C82D9B15-20A3-435C-A46B-B7020D357614}" destId="{D7DF3CAA-F55F-489A-8505-E3824273986F}" srcOrd="4" destOrd="0" presId="urn:microsoft.com/office/officeart/2005/8/layout/hierarchy1"/>
    <dgm:cxn modelId="{F63BAF84-3293-4419-999F-9BAB37151524}" type="presParOf" srcId="{C82D9B15-20A3-435C-A46B-B7020D357614}" destId="{3BD8053C-0375-494D-8B12-290309B72C36}" srcOrd="5" destOrd="0" presId="urn:microsoft.com/office/officeart/2005/8/layout/hierarchy1"/>
    <dgm:cxn modelId="{9D2EEC88-E25F-4389-9B6E-73618F1FBC09}" type="presParOf" srcId="{3BD8053C-0375-494D-8B12-290309B72C36}" destId="{A1984B2E-C690-41B8-938B-10F97177E01E}" srcOrd="0" destOrd="0" presId="urn:microsoft.com/office/officeart/2005/8/layout/hierarchy1"/>
    <dgm:cxn modelId="{583D11ED-A8C5-4970-A878-1D1DFF1C23DD}" type="presParOf" srcId="{A1984B2E-C690-41B8-938B-10F97177E01E}" destId="{82C8B8E9-904B-40A9-98CA-A9E625E478F7}" srcOrd="0" destOrd="0" presId="urn:microsoft.com/office/officeart/2005/8/layout/hierarchy1"/>
    <dgm:cxn modelId="{13F898A0-2A7A-449F-B988-3E4558412F4E}" type="presParOf" srcId="{A1984B2E-C690-41B8-938B-10F97177E01E}" destId="{978C5F0F-603C-4483-9165-221FF85F2521}" srcOrd="1" destOrd="0" presId="urn:microsoft.com/office/officeart/2005/8/layout/hierarchy1"/>
    <dgm:cxn modelId="{C82ABF21-E21A-46A5-BC97-891FA0BBA01D}" type="presParOf" srcId="{3BD8053C-0375-494D-8B12-290309B72C36}" destId="{A9A9CAF0-6BBA-43F3-8A3F-0EB5C8DFF33D}" srcOrd="1" destOrd="0" presId="urn:microsoft.com/office/officeart/2005/8/layout/hierarchy1"/>
    <dgm:cxn modelId="{FC232BEB-8A04-47E6-99B0-F6F9500C64C8}" type="presParOf" srcId="{8DAF709A-1DAA-41F5-AC0F-298DD292D8B5}" destId="{4B299179-756C-4362-AFED-36A21CBCAE91}" srcOrd="2" destOrd="0" presId="urn:microsoft.com/office/officeart/2005/8/layout/hierarchy1"/>
    <dgm:cxn modelId="{4D0193A8-0E99-4829-8976-C9770579F777}" type="presParOf" srcId="{8DAF709A-1DAA-41F5-AC0F-298DD292D8B5}" destId="{E644E04F-D842-4F3C-922A-B7A9BB31DD5B}" srcOrd="3" destOrd="0" presId="urn:microsoft.com/office/officeart/2005/8/layout/hierarchy1"/>
    <dgm:cxn modelId="{D65B3E4D-A4DD-4593-BC4F-D1B545CAAD8F}" type="presParOf" srcId="{E644E04F-D842-4F3C-922A-B7A9BB31DD5B}" destId="{962A3A8F-5B1E-4717-B882-CEF793C93822}" srcOrd="0" destOrd="0" presId="urn:microsoft.com/office/officeart/2005/8/layout/hierarchy1"/>
    <dgm:cxn modelId="{94C2FED7-0E66-4BB5-B044-7420D3BA1D20}" type="presParOf" srcId="{962A3A8F-5B1E-4717-B882-CEF793C93822}" destId="{7423C70C-4456-491A-A2F2-82C18E540C59}" srcOrd="0" destOrd="0" presId="urn:microsoft.com/office/officeart/2005/8/layout/hierarchy1"/>
    <dgm:cxn modelId="{35185EC5-0D95-4E0D-BD74-4FA2F4A6C86C}" type="presParOf" srcId="{962A3A8F-5B1E-4717-B882-CEF793C93822}" destId="{2F6D858E-6250-4F8C-8542-A281AA596079}" srcOrd="1" destOrd="0" presId="urn:microsoft.com/office/officeart/2005/8/layout/hierarchy1"/>
    <dgm:cxn modelId="{2CE90F85-8231-4F06-8360-3C15C7235E9A}" type="presParOf" srcId="{E644E04F-D842-4F3C-922A-B7A9BB31DD5B}" destId="{8D554994-F92C-46E5-BEF2-9DE9BF7023E2}" srcOrd="1" destOrd="0" presId="urn:microsoft.com/office/officeart/2005/8/layout/hierarchy1"/>
    <dgm:cxn modelId="{45204B68-DAA6-423C-AE25-E670944408F7}" type="presParOf" srcId="{8D554994-F92C-46E5-BEF2-9DE9BF7023E2}" destId="{86E18E67-8628-4BFF-B854-6CAEA4002F0E}" srcOrd="0" destOrd="0" presId="urn:microsoft.com/office/officeart/2005/8/layout/hierarchy1"/>
    <dgm:cxn modelId="{DE7081D7-502B-493B-972A-76518001A8AD}" type="presParOf" srcId="{8D554994-F92C-46E5-BEF2-9DE9BF7023E2}" destId="{556BA007-9F54-4175-9D74-D33DE053B1EB}" srcOrd="1" destOrd="0" presId="urn:microsoft.com/office/officeart/2005/8/layout/hierarchy1"/>
    <dgm:cxn modelId="{48701366-DEF6-4DC8-826A-8EE284DD3D0E}" type="presParOf" srcId="{556BA007-9F54-4175-9D74-D33DE053B1EB}" destId="{55054765-684F-4EE2-83D3-39B8D2D07372}" srcOrd="0" destOrd="0" presId="urn:microsoft.com/office/officeart/2005/8/layout/hierarchy1"/>
    <dgm:cxn modelId="{3D0DAF13-FF3C-4327-A5D3-3660F9A845CB}" type="presParOf" srcId="{55054765-684F-4EE2-83D3-39B8D2D07372}" destId="{A035B406-820A-4428-AA5D-96A13D67F780}" srcOrd="0" destOrd="0" presId="urn:microsoft.com/office/officeart/2005/8/layout/hierarchy1"/>
    <dgm:cxn modelId="{E48B661A-E8D9-444E-8735-3AE678126456}" type="presParOf" srcId="{55054765-684F-4EE2-83D3-39B8D2D07372}" destId="{EF2B6176-5321-44EE-BFCA-CE231976F491}" srcOrd="1" destOrd="0" presId="urn:microsoft.com/office/officeart/2005/8/layout/hierarchy1"/>
    <dgm:cxn modelId="{FD62ECD3-92AF-436D-9086-FEE563173DCA}" type="presParOf" srcId="{556BA007-9F54-4175-9D74-D33DE053B1EB}" destId="{1CCD4727-E88D-4A06-B5E8-51D704C5ED1C}" srcOrd="1" destOrd="0" presId="urn:microsoft.com/office/officeart/2005/8/layout/hierarchy1"/>
    <dgm:cxn modelId="{1EC7FB09-A0F2-4393-8483-118E9283A4A7}" type="presParOf" srcId="{8D554994-F92C-46E5-BEF2-9DE9BF7023E2}" destId="{C342F489-CB14-4B42-B14D-38A88CDB6C63}" srcOrd="2" destOrd="0" presId="urn:microsoft.com/office/officeart/2005/8/layout/hierarchy1"/>
    <dgm:cxn modelId="{5B63B0B7-7AB4-40A1-9F41-1BF256CB123B}" type="presParOf" srcId="{8D554994-F92C-46E5-BEF2-9DE9BF7023E2}" destId="{717B10D9-9EF3-4A1D-98A1-4B5E31DC1793}" srcOrd="3" destOrd="0" presId="urn:microsoft.com/office/officeart/2005/8/layout/hierarchy1"/>
    <dgm:cxn modelId="{7259380C-AC4E-4031-8B67-1A2E3ADC544D}" type="presParOf" srcId="{717B10D9-9EF3-4A1D-98A1-4B5E31DC1793}" destId="{18D89A89-4A89-4225-937E-28BEE66CD336}" srcOrd="0" destOrd="0" presId="urn:microsoft.com/office/officeart/2005/8/layout/hierarchy1"/>
    <dgm:cxn modelId="{2E5CD38F-B44F-46D2-BDDD-C779AF34A5E7}" type="presParOf" srcId="{18D89A89-4A89-4225-937E-28BEE66CD336}" destId="{C05959A2-0E08-421D-BEC3-CE88013E7B3C}" srcOrd="0" destOrd="0" presId="urn:microsoft.com/office/officeart/2005/8/layout/hierarchy1"/>
    <dgm:cxn modelId="{7BE198C5-9E70-4202-BC6B-042A77844CF4}" type="presParOf" srcId="{18D89A89-4A89-4225-937E-28BEE66CD336}" destId="{3F58240E-A61F-40FF-AF3C-CC2C1BAEE124}" srcOrd="1" destOrd="0" presId="urn:microsoft.com/office/officeart/2005/8/layout/hierarchy1"/>
    <dgm:cxn modelId="{B184B5F4-C722-43AF-BB85-FC3B1D8C2E45}" type="presParOf" srcId="{717B10D9-9EF3-4A1D-98A1-4B5E31DC1793}" destId="{795C7C64-3C54-432D-A3D8-7FE769E6453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2F489-CB14-4B42-B14D-38A88CDB6C63}">
      <dsp:nvSpPr>
        <dsp:cNvPr id="0" name=""/>
        <dsp:cNvSpPr/>
      </dsp:nvSpPr>
      <dsp:spPr>
        <a:xfrm>
          <a:off x="7361482" y="3108842"/>
          <a:ext cx="941180" cy="44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41"/>
              </a:lnTo>
              <a:lnTo>
                <a:pt x="941180" y="305241"/>
              </a:lnTo>
              <a:lnTo>
                <a:pt x="941180" y="44791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E18E67-8628-4BFF-B854-6CAEA4002F0E}">
      <dsp:nvSpPr>
        <dsp:cNvPr id="0" name=""/>
        <dsp:cNvSpPr/>
      </dsp:nvSpPr>
      <dsp:spPr>
        <a:xfrm>
          <a:off x="6420301" y="3108842"/>
          <a:ext cx="941180" cy="447916"/>
        </a:xfrm>
        <a:custGeom>
          <a:avLst/>
          <a:gdLst/>
          <a:ahLst/>
          <a:cxnLst/>
          <a:rect l="0" t="0" r="0" b="0"/>
          <a:pathLst>
            <a:path>
              <a:moveTo>
                <a:pt x="941180" y="0"/>
              </a:moveTo>
              <a:lnTo>
                <a:pt x="941180" y="305241"/>
              </a:lnTo>
              <a:lnTo>
                <a:pt x="0" y="305241"/>
              </a:lnTo>
              <a:lnTo>
                <a:pt x="0" y="44791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299179-756C-4362-AFED-36A21CBCAE91}">
      <dsp:nvSpPr>
        <dsp:cNvPr id="0" name=""/>
        <dsp:cNvSpPr/>
      </dsp:nvSpPr>
      <dsp:spPr>
        <a:xfrm>
          <a:off x="5008530" y="1682954"/>
          <a:ext cx="2352951" cy="44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41"/>
              </a:lnTo>
              <a:lnTo>
                <a:pt x="2352951" y="305241"/>
              </a:lnTo>
              <a:lnTo>
                <a:pt x="2352951" y="44791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DF3CAA-F55F-489A-8505-E3824273986F}">
      <dsp:nvSpPr>
        <dsp:cNvPr id="0" name=""/>
        <dsp:cNvSpPr/>
      </dsp:nvSpPr>
      <dsp:spPr>
        <a:xfrm>
          <a:off x="2655578" y="3108842"/>
          <a:ext cx="1882361" cy="4479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241"/>
              </a:lnTo>
              <a:lnTo>
                <a:pt x="1882361" y="305241"/>
              </a:lnTo>
              <a:lnTo>
                <a:pt x="1882361" y="44791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FEB7B-4148-4E74-B0D7-DD0629F7DCEA}">
      <dsp:nvSpPr>
        <dsp:cNvPr id="0" name=""/>
        <dsp:cNvSpPr/>
      </dsp:nvSpPr>
      <dsp:spPr>
        <a:xfrm>
          <a:off x="2609858" y="3108842"/>
          <a:ext cx="91440" cy="4479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91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A0E2E8-FC7D-454C-AEAD-48CAB81E341B}">
      <dsp:nvSpPr>
        <dsp:cNvPr id="0" name=""/>
        <dsp:cNvSpPr/>
      </dsp:nvSpPr>
      <dsp:spPr>
        <a:xfrm>
          <a:off x="773217" y="3108842"/>
          <a:ext cx="1882361" cy="447916"/>
        </a:xfrm>
        <a:custGeom>
          <a:avLst/>
          <a:gdLst/>
          <a:ahLst/>
          <a:cxnLst/>
          <a:rect l="0" t="0" r="0" b="0"/>
          <a:pathLst>
            <a:path>
              <a:moveTo>
                <a:pt x="1882361" y="0"/>
              </a:moveTo>
              <a:lnTo>
                <a:pt x="1882361" y="305241"/>
              </a:lnTo>
              <a:lnTo>
                <a:pt x="0" y="305241"/>
              </a:lnTo>
              <a:lnTo>
                <a:pt x="0" y="447916"/>
              </a:lnTo>
            </a:path>
          </a:pathLst>
        </a:custGeom>
        <a:noFill/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04ECC-CD0C-4A0F-9F2E-496CBDA34BDE}">
      <dsp:nvSpPr>
        <dsp:cNvPr id="0" name=""/>
        <dsp:cNvSpPr/>
      </dsp:nvSpPr>
      <dsp:spPr>
        <a:xfrm>
          <a:off x="2655578" y="1682954"/>
          <a:ext cx="2352951" cy="447916"/>
        </a:xfrm>
        <a:custGeom>
          <a:avLst/>
          <a:gdLst/>
          <a:ahLst/>
          <a:cxnLst/>
          <a:rect l="0" t="0" r="0" b="0"/>
          <a:pathLst>
            <a:path>
              <a:moveTo>
                <a:pt x="2352951" y="0"/>
              </a:moveTo>
              <a:lnTo>
                <a:pt x="2352951" y="305241"/>
              </a:lnTo>
              <a:lnTo>
                <a:pt x="0" y="305241"/>
              </a:lnTo>
              <a:lnTo>
                <a:pt x="0" y="447916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FD1FF-A0BE-49F5-B772-2876E68FD522}">
      <dsp:nvSpPr>
        <dsp:cNvPr id="0" name=""/>
        <dsp:cNvSpPr/>
      </dsp:nvSpPr>
      <dsp:spPr>
        <a:xfrm>
          <a:off x="4238473" y="704981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E524DA-D190-41CA-B7FB-E16E7D96FA22}">
      <dsp:nvSpPr>
        <dsp:cNvPr id="0" name=""/>
        <dsp:cNvSpPr/>
      </dsp:nvSpPr>
      <dsp:spPr>
        <a:xfrm>
          <a:off x="4409597" y="867549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Спрос</a:t>
          </a:r>
        </a:p>
      </dsp:txBody>
      <dsp:txXfrm>
        <a:off x="4438241" y="896193"/>
        <a:ext cx="1482825" cy="920684"/>
      </dsp:txXfrm>
    </dsp:sp>
    <dsp:sp modelId="{80442321-4D1E-432E-AAE2-6C0DE41F5B58}">
      <dsp:nvSpPr>
        <dsp:cNvPr id="0" name=""/>
        <dsp:cNvSpPr/>
      </dsp:nvSpPr>
      <dsp:spPr>
        <a:xfrm>
          <a:off x="1885521" y="2130870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5280EE-8F89-45A8-A9DE-5DB2D2AD7BB9}">
      <dsp:nvSpPr>
        <dsp:cNvPr id="0" name=""/>
        <dsp:cNvSpPr/>
      </dsp:nvSpPr>
      <dsp:spPr>
        <a:xfrm>
          <a:off x="2056645" y="2293438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Реальный</a:t>
          </a:r>
        </a:p>
      </dsp:txBody>
      <dsp:txXfrm>
        <a:off x="2085289" y="2322082"/>
        <a:ext cx="1482825" cy="920684"/>
      </dsp:txXfrm>
    </dsp:sp>
    <dsp:sp modelId="{999DB0E2-0038-406F-B8EC-587823AA2EB9}">
      <dsp:nvSpPr>
        <dsp:cNvPr id="0" name=""/>
        <dsp:cNvSpPr/>
      </dsp:nvSpPr>
      <dsp:spPr>
        <a:xfrm>
          <a:off x="3160" y="3556759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B8BE5-3F36-4C98-8A10-323DD5028EFE}">
      <dsp:nvSpPr>
        <dsp:cNvPr id="0" name=""/>
        <dsp:cNvSpPr/>
      </dsp:nvSpPr>
      <dsp:spPr>
        <a:xfrm>
          <a:off x="174284" y="3719326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Слесарный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цех</a:t>
          </a:r>
        </a:p>
      </dsp:txBody>
      <dsp:txXfrm>
        <a:off x="202928" y="3747970"/>
        <a:ext cx="1482825" cy="920684"/>
      </dsp:txXfrm>
    </dsp:sp>
    <dsp:sp modelId="{33B9A0AE-D5F5-41F4-9580-E8826B4C084E}">
      <dsp:nvSpPr>
        <dsp:cNvPr id="0" name=""/>
        <dsp:cNvSpPr/>
      </dsp:nvSpPr>
      <dsp:spPr>
        <a:xfrm>
          <a:off x="1885521" y="3556759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242A93-3B5A-4E7E-B7EE-E2DD4DC4CCCC}">
      <dsp:nvSpPr>
        <dsp:cNvPr id="0" name=""/>
        <dsp:cNvSpPr/>
      </dsp:nvSpPr>
      <dsp:spPr>
        <a:xfrm>
          <a:off x="2056645" y="3719326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Магазин</a:t>
          </a:r>
        </a:p>
      </dsp:txBody>
      <dsp:txXfrm>
        <a:off x="2085289" y="3747970"/>
        <a:ext cx="1482825" cy="920684"/>
      </dsp:txXfrm>
    </dsp:sp>
    <dsp:sp modelId="{82C8B8E9-904B-40A9-98CA-A9E625E478F7}">
      <dsp:nvSpPr>
        <dsp:cNvPr id="0" name=""/>
        <dsp:cNvSpPr/>
      </dsp:nvSpPr>
      <dsp:spPr>
        <a:xfrm>
          <a:off x="3767883" y="3556759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C5F0F-603C-4483-9165-221FF85F2521}">
      <dsp:nvSpPr>
        <dsp:cNvPr id="0" name=""/>
        <dsp:cNvSpPr/>
      </dsp:nvSpPr>
      <dsp:spPr>
        <a:xfrm>
          <a:off x="3939006" y="3719326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Кузовной ремонт за наличный расчет</a:t>
          </a:r>
        </a:p>
      </dsp:txBody>
      <dsp:txXfrm>
        <a:off x="3967650" y="3747970"/>
        <a:ext cx="1482825" cy="920684"/>
      </dsp:txXfrm>
    </dsp:sp>
    <dsp:sp modelId="{7423C70C-4456-491A-A2F2-82C18E540C59}">
      <dsp:nvSpPr>
        <dsp:cNvPr id="0" name=""/>
        <dsp:cNvSpPr/>
      </dsp:nvSpPr>
      <dsp:spPr>
        <a:xfrm>
          <a:off x="6591425" y="2130870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D858E-6250-4F8C-8542-A281AA596079}">
      <dsp:nvSpPr>
        <dsp:cNvPr id="0" name=""/>
        <dsp:cNvSpPr/>
      </dsp:nvSpPr>
      <dsp:spPr>
        <a:xfrm>
          <a:off x="6762548" y="2293438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Искусственный</a:t>
          </a:r>
        </a:p>
      </dsp:txBody>
      <dsp:txXfrm>
        <a:off x="6791192" y="2322082"/>
        <a:ext cx="1482825" cy="920684"/>
      </dsp:txXfrm>
    </dsp:sp>
    <dsp:sp modelId="{A035B406-820A-4428-AA5D-96A13D67F780}">
      <dsp:nvSpPr>
        <dsp:cNvPr id="0" name=""/>
        <dsp:cNvSpPr/>
      </dsp:nvSpPr>
      <dsp:spPr>
        <a:xfrm>
          <a:off x="5650244" y="3556759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B6176-5321-44EE-BFCA-CE231976F491}">
      <dsp:nvSpPr>
        <dsp:cNvPr id="0" name=""/>
        <dsp:cNvSpPr/>
      </dsp:nvSpPr>
      <dsp:spPr>
        <a:xfrm>
          <a:off x="5821368" y="3719326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Кузовной ремонт по направлению от СК</a:t>
          </a:r>
        </a:p>
      </dsp:txBody>
      <dsp:txXfrm>
        <a:off x="5850012" y="3747970"/>
        <a:ext cx="1482825" cy="920684"/>
      </dsp:txXfrm>
    </dsp:sp>
    <dsp:sp modelId="{C05959A2-0E08-421D-BEC3-CE88013E7B3C}">
      <dsp:nvSpPr>
        <dsp:cNvPr id="0" name=""/>
        <dsp:cNvSpPr/>
      </dsp:nvSpPr>
      <dsp:spPr>
        <a:xfrm>
          <a:off x="7532605" y="3556759"/>
          <a:ext cx="1540113" cy="97797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58240E-A61F-40FF-AF3C-CC2C1BAEE124}">
      <dsp:nvSpPr>
        <dsp:cNvPr id="0" name=""/>
        <dsp:cNvSpPr/>
      </dsp:nvSpPr>
      <dsp:spPr>
        <a:xfrm>
          <a:off x="7703729" y="3719326"/>
          <a:ext cx="1540113" cy="9779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Оптовые продажи</a:t>
          </a:r>
        </a:p>
      </dsp:txBody>
      <dsp:txXfrm>
        <a:off x="7732373" y="3747970"/>
        <a:ext cx="1482825" cy="920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35B666-AB6C-48D2-A022-789A87D5C274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051E0-1018-4642-AA85-EA879DDB6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374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Тойота Центр Невский открыт 5 октября 2006</a:t>
            </a:r>
            <a:r>
              <a:rPr lang="ru-RU" baseline="0" dirty="0"/>
              <a:t> года, т.е. в этом году нам исполняется 15 лет. Тема, заявленная для обсуждения, всегда актуальна. И на мой взгляд однозначного рецепта успешности нет - все зависит от многих факторов. Поэтому в своем выступлении я попытаюсь вкратце поделиться тем опытом, который позволяет нам зарабатывать на продаже запасных частей в условиях жесткой конкуренции.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0294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494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35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09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34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84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17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73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7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4378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720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Что с запасными частями? На</a:t>
            </a:r>
            <a:r>
              <a:rPr lang="ru-RU" baseline="0" dirty="0"/>
              <a:t> диаграмме показано, что оптовые продажи и продажи через магазин дают 15% к общей прибыли – все остальное доходы от реализации через послепродажное обслуживание. Сразу же оговорюсь – это прибыль от реализации запасных частей и ГСМ. Аксессуары здесь не учитываются.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59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566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289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095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26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37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827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677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182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39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616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5051E0-1018-4642-AA85-EA879DDB623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213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57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916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64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7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15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364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7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5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841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11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5AA78-445F-4531-8F76-D482D1F9C808}" type="datetimeFigureOut">
              <a:rPr lang="ru-RU" smtClean="0"/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B98C9-A10F-4FEC-AD3F-CC93DA7FA5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355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1088" y="63501"/>
            <a:ext cx="2787412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36550" y="2537676"/>
            <a:ext cx="11518900" cy="1733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800" b="1" dirty="0">
                <a:effectLst/>
                <a:latin typeface="Toyota Type Book" panose="020B0502020202020204" pitchFamily="34" charset="0"/>
                <a:ea typeface="Calibri" panose="020F0502020204030204" pitchFamily="34" charset="0"/>
              </a:rPr>
              <a:t>"Как заработать на продаже запасных частей </a:t>
            </a:r>
          </a:p>
          <a:p>
            <a:pPr algn="ctr">
              <a:lnSpc>
                <a:spcPct val="150000"/>
              </a:lnSpc>
            </a:pPr>
            <a:r>
              <a:rPr lang="ru-RU" sz="3800" b="1" dirty="0">
                <a:effectLst/>
                <a:latin typeface="Toyota Type Book" panose="020B0502020202020204" pitchFamily="34" charset="0"/>
                <a:ea typeface="Calibri" panose="020F0502020204030204" pitchFamily="34" charset="0"/>
              </a:rPr>
              <a:t>в условиях жесткой конкуренции?"</a:t>
            </a:r>
            <a:endParaRPr lang="ru-RU" sz="3800" b="1" dirty="0">
              <a:latin typeface="Toyota Type Boo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35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909792"/>
            <a:ext cx="1243681" cy="7815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754" y="8112"/>
            <a:ext cx="1087501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3. Ежедневный </a:t>
            </a:r>
            <a:r>
              <a:rPr lang="ru-RU" sz="3200" b="1" dirty="0" err="1">
                <a:latin typeface="Toyota Type Book" panose="020B0502020202020204" pitchFamily="34" charset="0"/>
                <a:cs typeface="Toyota Type Book" panose="020B0502020202020204" pitchFamily="34" charset="0"/>
              </a:rPr>
              <a:t>постсервисный</a:t>
            </a:r>
            <a:r>
              <a:rPr lang="ru-RU" sz="32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 опрос 100 % клиентов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4" y="992142"/>
            <a:ext cx="10849619" cy="468475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33754" y="1016100"/>
            <a:ext cx="10910859" cy="47497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id:image001.jpg@01D6E909.65BF46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9018" y="5993710"/>
            <a:ext cx="2382982" cy="78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104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2" y="6011323"/>
            <a:ext cx="1189038" cy="747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1762" y="0"/>
            <a:ext cx="647508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4. Фиксация причин негатива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4000" y="945606"/>
            <a:ext cx="11849099" cy="457889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id:image001.jpg@01D6E909.65BF46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2379" y="6286500"/>
            <a:ext cx="1739621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99" y="1003516"/>
            <a:ext cx="11642679" cy="438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0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6551"/>
            <a:ext cx="1010319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5. Наличие всех требуемых запасных частей и ГСМ к дате визита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38667" y="782758"/>
            <a:ext cx="2827020" cy="3013828"/>
            <a:chOff x="1775460" y="2116258"/>
            <a:chExt cx="2827020" cy="30138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75460" y="2116258"/>
              <a:ext cx="2787967" cy="3013828"/>
            </a:xfrm>
            <a:prstGeom prst="rect">
              <a:avLst/>
            </a:prstGeom>
          </p:spPr>
        </p:pic>
        <p:sp>
          <p:nvSpPr>
            <p:cNvPr id="7" name="Прямоугольник 6"/>
            <p:cNvSpPr/>
            <p:nvPr/>
          </p:nvSpPr>
          <p:spPr>
            <a:xfrm>
              <a:off x="1783080" y="2116258"/>
              <a:ext cx="2819400" cy="3012002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824" y="801594"/>
            <a:ext cx="7405158" cy="114969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0424" y="2725856"/>
            <a:ext cx="7458988" cy="3522544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095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6" y="127000"/>
            <a:ext cx="115166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6. Понимание наличия запасных частей на складах ТМР и ТМЕ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67" y="1012825"/>
            <a:ext cx="7829550" cy="33337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412" y="4457700"/>
            <a:ext cx="8639175" cy="21336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276850" y="3321050"/>
            <a:ext cx="1301750" cy="3556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40400" y="3702050"/>
            <a:ext cx="425450" cy="8318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1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6018028"/>
            <a:ext cx="1071439" cy="6732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6" y="127000"/>
            <a:ext cx="115166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u="sng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7. Ежедневный контроль за клиентскими заказами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40" y="1013618"/>
            <a:ext cx="11572245" cy="48236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2422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3375" y="1988492"/>
            <a:ext cx="1154429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КАЧЕСТВО, ОТНОШЕНИЕ, СОБЛЮДЕНИЕ ДОГОВОРЕННОСТЕЙ –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oyota Type Book" panose="020B0502020202020204" pitchFamily="34" charset="0"/>
                <a:cs typeface="Toyota Type Book" panose="020B0502020202020204" pitchFamily="34" charset="0"/>
              </a:rPr>
              <a:t> </a:t>
            </a:r>
          </a:p>
          <a:p>
            <a:pPr algn="ctr"/>
            <a:r>
              <a:rPr lang="ru-RU" sz="3600" b="1" u="sng" dirty="0">
                <a:solidFill>
                  <a:srgbClr val="FF0000"/>
                </a:solidFill>
                <a:latin typeface="Toyota Type Book" panose="020B0502020202020204" pitchFamily="34" charset="0"/>
                <a:cs typeface="Toyota Type Book" panose="020B0502020202020204" pitchFamily="34" charset="0"/>
              </a:rPr>
              <a:t>ЗАЛОГ УСПЕШНЫХ ПРОДАЖ ЗАПАСНЫХ ЧАСТЕЙ</a:t>
            </a:r>
          </a:p>
        </p:txBody>
      </p:sp>
    </p:spTree>
    <p:extLst>
      <p:ext uri="{BB962C8B-B14F-4D97-AF65-F5344CB8AC3E}">
        <p14:creationId xmlns:p14="http://schemas.microsoft.com/office/powerpoint/2010/main" val="4076610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2585591"/>
            <a:ext cx="117348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ЧТОБЫ ЗАРАБАТЫВАТЬ НА ЗАПАСНЫХ ЧАСТЯХ,</a:t>
            </a:r>
          </a:p>
          <a:p>
            <a:pPr algn="ctr"/>
            <a:r>
              <a:rPr lang="ru-RU" sz="3600" b="1" u="sng" dirty="0">
                <a:solidFill>
                  <a:srgbClr val="FF0000"/>
                </a:solidFill>
                <a:latin typeface="Toyota Type Book" panose="020B0502020202020204" pitchFamily="34" charset="0"/>
                <a:cs typeface="Toyota Type Book" panose="020B0502020202020204" pitchFamily="34" charset="0"/>
              </a:rPr>
              <a:t> </a:t>
            </a:r>
          </a:p>
          <a:p>
            <a:pPr algn="ctr"/>
            <a:r>
              <a:rPr lang="ru-RU" sz="3600" b="1" u="sng" dirty="0">
                <a:solidFill>
                  <a:srgbClr val="FF0000"/>
                </a:solidFill>
                <a:latin typeface="Toyota Type Book" panose="020B0502020202020204" pitchFamily="34" charset="0"/>
                <a:cs typeface="Toyota Type Book" panose="020B0502020202020204" pitchFamily="34" charset="0"/>
              </a:rPr>
              <a:t>НУЖНО СНИЖАТЬ ИЗДЕРЖКИ</a:t>
            </a:r>
          </a:p>
        </p:txBody>
      </p:sp>
    </p:spTree>
    <p:extLst>
      <p:ext uri="{BB962C8B-B14F-4D97-AF65-F5344CB8AC3E}">
        <p14:creationId xmlns:p14="http://schemas.microsoft.com/office/powerpoint/2010/main" val="3195118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936342"/>
            <a:ext cx="1201429" cy="7549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566678"/>
            <a:ext cx="11734800" cy="2369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КЛЮЧЕВЫЕ ПОКАЗАТЕЛИ СКЛАДА</a:t>
            </a:r>
          </a:p>
          <a:p>
            <a:pPr algn="ctr"/>
            <a:endParaRPr lang="ru-RU" sz="36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  <a:p>
            <a:pPr algn="ctr"/>
            <a:r>
              <a:rPr lang="ru-RU" sz="3600" b="1" u="sng" dirty="0">
                <a:solidFill>
                  <a:srgbClr val="FF0000"/>
                </a:solidFill>
                <a:latin typeface="Toyota Type Book" panose="020B0502020202020204" pitchFamily="34" charset="0"/>
                <a:cs typeface="Toyota Type Book" panose="020B0502020202020204" pitchFamily="34" charset="0"/>
              </a:rPr>
              <a:t>ТРЕБОВАНИЯ ДИСТРИБЬЮТОРА</a:t>
            </a:r>
          </a:p>
          <a:p>
            <a:pPr algn="ctr"/>
            <a:r>
              <a:rPr lang="ru-RU" sz="3600" b="1" u="sng" dirty="0">
                <a:solidFill>
                  <a:srgbClr val="FF0000"/>
                </a:solidFill>
                <a:latin typeface="Toyota Type Book" panose="020B0502020202020204" pitchFamily="34" charset="0"/>
                <a:cs typeface="Toyota Type Book" panose="020B0502020202020204" pitchFamily="34" charset="0"/>
              </a:rPr>
              <a:t>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007268"/>
              </p:ext>
            </p:extLst>
          </p:nvPr>
        </p:nvGraphicFramePr>
        <p:xfrm>
          <a:off x="377371" y="3483430"/>
          <a:ext cx="11480800" cy="130023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8606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011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Коэффициент удовлетворения спроса </a:t>
                      </a:r>
                      <a:r>
                        <a:rPr lang="en-US" sz="2400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(Service Rate),</a:t>
                      </a:r>
                      <a:r>
                        <a:rPr lang="en-US" sz="2400" baseline="0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 %</a:t>
                      </a:r>
                      <a:endParaRPr lang="ru-RU" sz="2400" dirty="0">
                        <a:latin typeface="Toyota Type Book" panose="020B0502020202020204" pitchFamily="34" charset="0"/>
                        <a:cs typeface="Toyota Type Book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&gt;90 %</a:t>
                      </a:r>
                      <a:endParaRPr lang="ru-RU" sz="2400" b="1" dirty="0">
                        <a:latin typeface="Toyota Type Book" panose="020B0502020202020204" pitchFamily="34" charset="0"/>
                        <a:cs typeface="Toyota Type Book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119">
                <a:tc>
                  <a:txBody>
                    <a:bodyPr/>
                    <a:lstStyle/>
                    <a:p>
                      <a:r>
                        <a:rPr lang="ru-RU" sz="2400" b="1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Складской запас, мес.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≤</a:t>
                      </a:r>
                      <a:r>
                        <a:rPr lang="en-US" sz="2400" b="1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 0,69</a:t>
                      </a:r>
                      <a:endParaRPr lang="ru-RU" sz="2400" b="1" dirty="0">
                        <a:latin typeface="Toyota Type Book" panose="020B0502020202020204" pitchFamily="34" charset="0"/>
                        <a:cs typeface="Toyota Type Book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018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996762"/>
            <a:ext cx="1105279" cy="6945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62" y="0"/>
            <a:ext cx="1110615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1. Разделение реального и искусственного спроса</a:t>
            </a:r>
            <a:endParaRPr lang="ru-RU" sz="36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78191988"/>
              </p:ext>
            </p:extLst>
          </p:nvPr>
        </p:nvGraphicFramePr>
        <p:xfrm>
          <a:off x="839972" y="595424"/>
          <a:ext cx="9247004" cy="5402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81966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6037942"/>
            <a:ext cx="1039747" cy="6533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75" y="32603"/>
            <a:ext cx="111061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Определение реального и искусственного спроса в ДМС</a:t>
            </a:r>
            <a:endParaRPr lang="ru-RU" sz="32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747159" y="709257"/>
            <a:ext cx="8978898" cy="5677029"/>
            <a:chOff x="1524002" y="1262065"/>
            <a:chExt cx="6018396" cy="4872035"/>
          </a:xfrm>
        </p:grpSpPr>
        <p:pic>
          <p:nvPicPr>
            <p:cNvPr id="10" name="Рисунок 2" descr="image00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24002" y="1262065"/>
              <a:ext cx="6018396" cy="4872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Прямоугольник 10"/>
            <p:cNvSpPr/>
            <p:nvPr/>
          </p:nvSpPr>
          <p:spPr bwMode="auto">
            <a:xfrm>
              <a:off x="2788920" y="5783580"/>
              <a:ext cx="1714500" cy="259080"/>
            </a:xfrm>
            <a:prstGeom prst="rect">
              <a:avLst/>
            </a:prstGeom>
            <a:noFill/>
            <a:ln w="2540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oyota Text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53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E49C642-7830-4A39-9794-55613D5F4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80526"/>
            <a:ext cx="10515600" cy="13995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Как нам удалось увеличить продажи запчастей на 10% за счет работы с лояльностью клиентов </a:t>
            </a:r>
          </a:p>
        </p:txBody>
      </p:sp>
      <p:pic>
        <p:nvPicPr>
          <p:cNvPr id="4" name="Picture 2" descr="https://lh6.googleusercontent.com/ruZY2qU5Tb9f7Qyv9b7SDp8ypUHR8JDNfGhHtAxA1VTxzE-IUyoz6qDpcF1gRnfiJi16TA5yP8XJSyp1jwR3FAAHFcSa_wg6rJt80Q7IPS4S6u4V-lRk-dqqWThpWeG7ORpN">
            <a:extLst>
              <a:ext uri="{FF2B5EF4-FFF2-40B4-BE49-F238E27FC236}">
                <a16:creationId xmlns:a16="http://schemas.microsoft.com/office/drawing/2014/main" id="{C4B8A1FB-3845-42D9-B9A3-B9060C5D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83C0E0-58EA-488E-8DCA-5CA8E00E18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429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631" y="76146"/>
            <a:ext cx="111061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2. Учет не только спроса, но и колебаний спроса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7" y="599366"/>
            <a:ext cx="10991850" cy="3087263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47" y="3904342"/>
            <a:ext cx="10991850" cy="280171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89991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5848350"/>
            <a:ext cx="1341458" cy="84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63" y="292844"/>
            <a:ext cx="111061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3. Заказ на пополнение складского запаса по реальному спросу</a:t>
            </a:r>
            <a:endParaRPr lang="ru-RU" sz="28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46062" y="1222744"/>
            <a:ext cx="11684681" cy="3784685"/>
            <a:chOff x="246063" y="1222744"/>
            <a:chExt cx="11110860" cy="316630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46063" y="1222744"/>
              <a:ext cx="11110860" cy="316630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6973" y="1297693"/>
              <a:ext cx="10987140" cy="3067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2528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878286"/>
            <a:ext cx="1293819" cy="8130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62" y="53238"/>
            <a:ext cx="1110615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4. Определены критерии ввода/вывода каталожных номеров в разряд складских.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5854" y="2061029"/>
            <a:ext cx="6459856" cy="429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51" y="1636897"/>
            <a:ext cx="4705350" cy="24288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122581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5936342"/>
            <a:ext cx="1201429" cy="7549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06317"/>
            <a:ext cx="111061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5. Правила работы с «мертвым» складом</a:t>
            </a:r>
            <a:endParaRPr lang="ru-RU" sz="32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476" y="792071"/>
            <a:ext cx="9844809" cy="552175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10004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5848350"/>
            <a:ext cx="1341458" cy="842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963" y="258960"/>
            <a:ext cx="111061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6</a:t>
            </a:r>
            <a:r>
              <a:rPr lang="ru-RU" sz="24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. Контроль за ключевыми показателями склада</a:t>
            </a:r>
            <a:endParaRPr lang="ru-RU" sz="28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19100" y="1687934"/>
            <a:ext cx="5581651" cy="2962275"/>
            <a:chOff x="1800225" y="1687934"/>
            <a:chExt cx="5581651" cy="296227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800226" y="1687934"/>
              <a:ext cx="5581650" cy="296227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00225" y="1687934"/>
              <a:ext cx="5581650" cy="2962275"/>
            </a:xfrm>
            <a:prstGeom prst="rect">
              <a:avLst/>
            </a:prstGeom>
          </p:spPr>
        </p:pic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9362" y="1687934"/>
            <a:ext cx="5514975" cy="46386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57926" y="1687934"/>
            <a:ext cx="5676900" cy="46386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90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6092340"/>
            <a:ext cx="953180" cy="598971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51543" y="846541"/>
            <a:ext cx="10878684" cy="5119883"/>
            <a:chOff x="1128712" y="1687935"/>
            <a:chExt cx="9310688" cy="4147742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1128712" y="1687935"/>
              <a:ext cx="9310688" cy="4147742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8712" y="1800869"/>
              <a:ext cx="9310688" cy="403480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07963" y="258960"/>
            <a:ext cx="111061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6</a:t>
            </a:r>
            <a:r>
              <a:rPr lang="ru-RU" sz="24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. Контроль за ключевыми показателями склада</a:t>
            </a:r>
            <a:endParaRPr lang="ru-RU" sz="28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360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04875" y="1926714"/>
            <a:ext cx="1053465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Благодарю за внимание</a:t>
            </a:r>
          </a:p>
          <a:p>
            <a:pPr algn="ctr"/>
            <a:endParaRPr lang="ru-RU" sz="36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  <a:p>
            <a:pPr algn="ctr"/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Контакты:</a:t>
            </a:r>
          </a:p>
          <a:p>
            <a:pPr algn="ctr"/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Станислав Крупский</a:t>
            </a:r>
          </a:p>
          <a:p>
            <a:pPr algn="ctr"/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Моб. +7-911-937-13-72</a:t>
            </a:r>
          </a:p>
          <a:p>
            <a:pPr algn="ctr"/>
            <a:r>
              <a:rPr lang="en-US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E-mail</a:t>
            </a:r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: </a:t>
            </a:r>
            <a:r>
              <a:rPr lang="en-US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skrupsky@toyota-nevsky.ru</a:t>
            </a:r>
            <a:endParaRPr lang="ru-RU" sz="36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698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06133" y="742735"/>
            <a:ext cx="7188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>
                <a:solidFill>
                  <a:srgbClr val="FF0000"/>
                </a:solidFill>
                <a:effectLst/>
                <a:latin typeface="Toyota Type Book" panose="020B0502020202020204" pitchFamily="34" charset="0"/>
                <a:ea typeface="Calibri" panose="020F0502020204030204" pitchFamily="34" charset="0"/>
              </a:rPr>
              <a:t>ДАВАЙТЕ ПОЗНАКОМИМСЯ</a:t>
            </a:r>
            <a:endParaRPr lang="ru-RU" sz="3600" b="1" dirty="0">
              <a:solidFill>
                <a:srgbClr val="FF0000"/>
              </a:solidFill>
              <a:latin typeface="Toyota Type Book" panose="020B0502020202020204" pitchFamily="34" charset="0"/>
            </a:endParaRPr>
          </a:p>
        </p:txBody>
      </p:sp>
      <p:pic>
        <p:nvPicPr>
          <p:cNvPr id="7" name="Picture 10" descr="https://encrypted-tbn1.gstatic.com/images?q=tbn:ANd9GcT0SKbqGGNTThtnMweT3CPAd1cBBLdUcV06YUdCMrbm852p2I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52" y="2194312"/>
            <a:ext cx="466795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281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88267" y="2157358"/>
            <a:ext cx="7975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>
                <a:effectLst/>
                <a:latin typeface="Toyota Type Book" panose="020B0502020202020204" pitchFamily="34" charset="0"/>
                <a:ea typeface="Calibri" panose="020F0502020204030204" pitchFamily="34" charset="0"/>
              </a:rPr>
              <a:t>Станислав Крупский 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effectLst/>
                <a:latin typeface="Toyota Type Book" panose="020B0502020202020204" pitchFamily="34" charset="0"/>
                <a:ea typeface="Calibri" panose="020F0502020204030204" pitchFamily="34" charset="0"/>
              </a:rPr>
              <a:t>Директор Тойота Центр Невский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latin typeface="Toyota Type Book" panose="020B0502020202020204" pitchFamily="34" charset="0"/>
              </a:rPr>
              <a:t>В автомобильном бизнесе с 2010 года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" y="2115610"/>
            <a:ext cx="29908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4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567" y="450850"/>
            <a:ext cx="9381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Распределение прибыли от продажи запасных частей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9098078"/>
              </p:ext>
            </p:extLst>
          </p:nvPr>
        </p:nvGraphicFramePr>
        <p:xfrm>
          <a:off x="3127926" y="1608275"/>
          <a:ext cx="7387673" cy="394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069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5652654"/>
            <a:ext cx="1652880" cy="10386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8667" y="127000"/>
            <a:ext cx="93810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Итоги </a:t>
            </a:r>
            <a:r>
              <a:rPr lang="en-US" sz="2400" b="1" u="sng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follow-up </a:t>
            </a:r>
            <a:r>
              <a:rPr lang="ru-RU" sz="2400" b="1" u="sng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по послепродажному обслуживанию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571522"/>
              </p:ext>
            </p:extLst>
          </p:nvPr>
        </p:nvGraphicFramePr>
        <p:xfrm>
          <a:off x="951344" y="892693"/>
          <a:ext cx="10284690" cy="4316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826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Всего негативных и нейтральных отзывов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oyota Type Book" panose="020B0502020202020204" pitchFamily="34" charset="0"/>
                        <a:cs typeface="Toyota Type Book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050">
                <a:tc>
                  <a:txBody>
                    <a:bodyPr/>
                    <a:lstStyle/>
                    <a:p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После проведения планового 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050">
                <a:tc>
                  <a:txBody>
                    <a:bodyPr/>
                    <a:lstStyle/>
                    <a:p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После проведения текущего ремонта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050">
                <a:tc>
                  <a:txBody>
                    <a:bodyPr/>
                    <a:lstStyle/>
                    <a:p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После проведения кузовного ремонта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050">
                <a:tc gridSpan="2">
                  <a:txBody>
                    <a:bodyPr/>
                    <a:lstStyle/>
                    <a:p>
                      <a:pPr algn="ctr"/>
                      <a:r>
                        <a:rPr lang="ru-RU" b="1" u="sng" dirty="0">
                          <a:solidFill>
                            <a:srgbClr val="FF0000"/>
                          </a:solidFill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«ДОРОГО»,</a:t>
                      </a:r>
                      <a:r>
                        <a:rPr lang="ru-RU" b="1" u="sng" baseline="0" dirty="0">
                          <a:solidFill>
                            <a:srgbClr val="FF0000"/>
                          </a:solidFill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 «ДОРОГОЕ ОБСЛУЖИВАНИЕ», «ДОРОГИЕ ЗАПЧАСТИ»</a:t>
                      </a:r>
                      <a:endParaRPr lang="ru-RU" b="1" u="sng" dirty="0">
                        <a:solidFill>
                          <a:srgbClr val="FF0000"/>
                        </a:solidFill>
                        <a:latin typeface="Toyota Type Book" panose="020B0502020202020204" pitchFamily="34" charset="0"/>
                        <a:cs typeface="Toyota Type Book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oyota Type Book" panose="020B0502020202020204" pitchFamily="34" charset="0"/>
                        <a:cs typeface="Toyota Type Book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050">
                <a:tc>
                  <a:txBody>
                    <a:bodyPr/>
                    <a:lstStyle/>
                    <a:p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После проведения планового ТО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53 (12%)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050">
                <a:tc>
                  <a:txBody>
                    <a:bodyPr/>
                    <a:lstStyle/>
                    <a:p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После проведения текущего ремонта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45 (11%)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0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После проведения кузовного ремонта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oyota Type Book" panose="020B0502020202020204" pitchFamily="34" charset="0"/>
                          <a:cs typeface="Toyota Type Book" panose="020B0502020202020204" pitchFamily="34" charset="0"/>
                        </a:rPr>
                        <a:t>0 (0%)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158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6.googleusercontent.com/ruZY2qU5Tb9f7Qyv9b7SDp8ypUHR8JDNfGhHtAxA1VTxzE-IUyoz6qDpcF1gRnfiJi16TA5yP8XJSyp1jwR3FAAHFcSa_wg6rJt80Q7IPS4S6u4V-lRk-dqqWThpWeG7ORp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866" y="63501"/>
            <a:ext cx="2061633" cy="139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2" y="5422900"/>
            <a:ext cx="2018503" cy="12684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667" y="1997839"/>
            <a:ext cx="11528868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Чтобы зарабатывать на запасных частях в </a:t>
            </a:r>
            <a:r>
              <a:rPr lang="ru-RU" sz="3600" b="1">
                <a:latin typeface="Toyota Type Book" panose="020B0502020202020204" pitchFamily="34" charset="0"/>
                <a:cs typeface="Toyota Type Book" panose="020B0502020202020204" pitchFamily="34" charset="0"/>
              </a:rPr>
              <a:t>Дилерском Центре </a:t>
            </a:r>
            <a:r>
              <a:rPr lang="ru-RU" sz="36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нужно</a:t>
            </a:r>
          </a:p>
          <a:p>
            <a:pPr algn="ctr"/>
            <a:endParaRPr lang="ru-RU" sz="36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oyota Type Book" panose="020B0502020202020204" pitchFamily="34" charset="0"/>
                <a:cs typeface="Toyota Type Book" panose="020B0502020202020204" pitchFamily="34" charset="0"/>
              </a:rPr>
              <a:t>СООТВЕТСТВОВАТЬ ОЖИДАНИЯМ КЛИЕНТОВ В КАЧЕСТВЕ ОКАЗЫВАЕМЫХ УСЛУГ!!!</a:t>
            </a:r>
          </a:p>
        </p:txBody>
      </p:sp>
    </p:spTree>
    <p:extLst>
      <p:ext uri="{BB962C8B-B14F-4D97-AF65-F5344CB8AC3E}">
        <p14:creationId xmlns:p14="http://schemas.microsoft.com/office/powerpoint/2010/main" val="2545797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5905500"/>
            <a:ext cx="1250510" cy="785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754" y="8112"/>
            <a:ext cx="108750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1. Система оплаты труда сервисных консультантов ТО и ТР</a:t>
            </a:r>
            <a:endParaRPr lang="ru-RU" sz="32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754" y="787401"/>
            <a:ext cx="11515346" cy="4978399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026" name="Picture 2" descr="https://img2.freepng.ru/20180403/gte/kisspng-symbol-circle-brand-area-percentage-5ac33b84de66d6.621341911522744196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75" y="30099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img2.freepng.ru/20180403/gte/kisspng-symbol-circle-brand-area-percentage-5ac33b84de66d6.621341911522744196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997200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64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63" y="5905500"/>
            <a:ext cx="1250510" cy="7858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754" y="8112"/>
            <a:ext cx="1087501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oyota Type Book" panose="020B0502020202020204" pitchFamily="34" charset="0"/>
                <a:cs typeface="Toyota Type Book" panose="020B0502020202020204" pitchFamily="34" charset="0"/>
              </a:rPr>
              <a:t>2. Система оплаты труда сервисных консультантов КМУ</a:t>
            </a:r>
            <a:endParaRPr lang="ru-RU" sz="3200" b="1" dirty="0">
              <a:latin typeface="Toyota Type Book" panose="020B0502020202020204" pitchFamily="34" charset="0"/>
              <a:cs typeface="Toyota Type Book" panose="020B0502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11400" y="632616"/>
            <a:ext cx="7467600" cy="5948368"/>
            <a:chOff x="1739900" y="632616"/>
            <a:chExt cx="6505575" cy="594836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39900" y="632616"/>
              <a:ext cx="6505575" cy="5948368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pic>
          <p:nvPicPr>
            <p:cNvPr id="10" name="Picture 2" descr="https://img2.freepng.ru/20180403/gte/kisspng-symbol-circle-brand-area-percentage-5ac33b84de66d6.621341911522744196911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5" y="3365500"/>
              <a:ext cx="2540000" cy="25400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553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0E373D40-5427-480C-BA1A-4B0270C97224}" vid="{EC0E99E8-8007-4868-9881-CF81D37FD8F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</TotalTime>
  <Words>488</Words>
  <Application>Microsoft Office PowerPoint</Application>
  <PresentationFormat>Широкоэкранный</PresentationFormat>
  <Paragraphs>98</Paragraphs>
  <Slides>26</Slides>
  <Notes>23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Toyota Text</vt:lpstr>
      <vt:lpstr>Toyota Type Book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Тойота Центр Невский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Крупский</dc:creator>
  <cp:lastModifiedBy>Галина Зыбина</cp:lastModifiedBy>
  <cp:revision>91</cp:revision>
  <dcterms:created xsi:type="dcterms:W3CDTF">2021-01-27T09:07:42Z</dcterms:created>
  <dcterms:modified xsi:type="dcterms:W3CDTF">2021-02-04T17:15:13Z</dcterms:modified>
</cp:coreProperties>
</file>