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3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0"/>
    <p:restoredTop sz="94645"/>
  </p:normalViewPr>
  <p:slideViewPr>
    <p:cSldViewPr snapToGrid="0" snapToObjects="1">
      <p:cViewPr varScale="1">
        <p:scale>
          <a:sx n="111" d="100"/>
          <a:sy n="111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9A0D5-4F17-4B54-A634-BB0CA6D4126B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B9DFB-02C1-4E7F-9849-A8830EC84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02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00D89-6310-4161-B1A3-17C35E027B3C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15AB4-B902-4F5D-9DF4-40373CEF1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1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B26A2-663E-E649-9F2C-0694FC8D0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E2B84D-6A58-3347-91C4-8810FD151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E43AA3-F5F0-2947-8E10-8B0AE6C86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9CB0A8-C1ED-904E-BAEF-B0357AFF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AD4DB9-B256-0A41-8843-C80D1FC6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7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9D975-2BB9-574F-8F56-2E375003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96A680-89AF-754F-A0D8-47F9E6C77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7EC20A-2F2C-7044-921F-AD7D7D506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AA9065-CA1B-9049-9121-8EC09B2C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1A179F-417E-B746-B6F3-862612E48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1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721842E-C021-384E-AB79-443BBCEEA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3357E7-5587-9440-8574-0A160E8DA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279E8B-AA25-EA47-B562-BE03AC9C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A3EBE4-AE7B-1E46-8C98-6BE5B00D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ED82C0-B954-9A4A-9800-0541AECA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8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2B439-3F3A-1241-B18A-61931B90B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B5736E-F57F-054C-AF05-295B0610E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1CFCF8-5973-B448-92C2-9ABF22AC6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9E38F5-B278-9046-8016-41FA8E76E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B10682-E446-4646-A19C-DDBB502E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43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232A7-2FD6-DA47-B5A4-E80808047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647FC9-C9D9-ED49-9CD3-9B8E360A4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C7D038-BF1C-2344-8E18-1ECD298C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5C4C6A-7FAC-DB44-BFE6-789DF042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416740-39CC-DD4C-B749-D6F774D5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2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FC2D2-6633-A04D-8C3A-4BCA26A9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6B7AE2-828C-514B-AF04-6F160443C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9FB868-25B1-6844-8599-31B20031B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2E5FA3-683A-514C-8BC8-ECB9D20B4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9DCA82-0701-F844-B6B7-0DF21C6B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33E289-2E8F-4F4B-A000-D47F2360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7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9AFCB-A0AC-E440-B1A1-99831C69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66D37D-84FE-B14E-94A7-36BA6EAD0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077687-604B-E546-A11B-AFEE2FE2D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98D3252-61A9-A540-9FF3-5B952316C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F77EA48-515E-4949-843E-CC10C662C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744CB8-CB42-AE43-94FC-9D4A0E2A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97AEADB-0A3F-564E-84D1-38757384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E0AD5B1-C3A4-E949-8814-90F6BF02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37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8E595-C517-D34C-8A9F-B8D28F002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AD3641-EF46-274B-B5F6-7A66104E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8CCCFB-4F32-4F48-A4AE-10B284C78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810057-6A60-DF40-8227-145FEF1B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21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48E4F8A-50F0-844A-8B06-3AF6DCC11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F4B90AF-45BA-1048-9D20-5A442EB8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EF4E18-30AE-5140-A64E-1E8CC4B4E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93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59D93A-C6A3-4840-B47E-7AB1F99E7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AD5F58-610A-3340-BAB5-42A30ABD0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BEFA69-673A-1A43-850A-8A32D2214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1867F3-E05E-084D-B515-F44A6548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661BD5-921F-B649-8012-BC3443CD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CF574F-6399-494F-91C4-9601979F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7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4BAD3-89B0-FE43-8DCD-3C33B1DF4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16E95EC-4C88-F548-9494-74A018796C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94006F-D5EF-4449-8DE6-13AA0D875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B4E90B-9178-BC4F-BDCC-AC37617C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612155-B1F7-9641-98F5-E73FDCE49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EAA362-BE06-5249-8991-AF81C3787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36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CEAD7-05A2-2B40-8A72-B9F22A975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47C05F-AEFA-724C-9EA9-39284E0D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3B222E-DF34-D040-ADC9-F4313CDF5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31932-3393-C543-B616-A6A2D1664DD5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91612A-A648-4449-AE8A-84F1F592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85EEA6-1AF4-BC43-AADB-52043D94D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B6F68-00F1-D34E-915A-BCEB362B2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29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553" y="1185999"/>
            <a:ext cx="1484840" cy="10080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1268" y="2285456"/>
            <a:ext cx="1192731" cy="459431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"/>
          <a:stretch/>
        </p:blipFill>
        <p:spPr>
          <a:xfrm rot="10800000">
            <a:off x="331269" y="0"/>
            <a:ext cx="1192731" cy="109455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05E30-2DCC-40DC-A4B4-C06A17F3E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513" y="45948"/>
            <a:ext cx="9747849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Система организации продаж ЗЧ как Экосистема.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D6053B-3E45-4F9C-B6BD-C74C49C3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393" y="1552755"/>
            <a:ext cx="10438387" cy="5193102"/>
          </a:xfrm>
        </p:spPr>
        <p:txBody>
          <a:bodyPr>
            <a:normAutofit fontScale="77500" lnSpcReduction="2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Каналы продаж - Сервис, Опт, Розница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Способы продаж - онлайн, офлайн, комбинированные.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«Твой склад - Мой склад» – вижу все склады своих поставщиков через свою ИТ.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Объединенная Транспортная логистика (своя, партнеров)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Гибкая система ценообразования для каждого покупателя. Баланс прибыли «работа – ЗЧ», «объем – наценка»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Рабочее место продавца ЗЧ и МК максимально автоматизировано в части подбора, ценообразования, объективность наличия, сроков поставки, приоритетность выбора товара «свой – чужой», «быстро – медленно», «оригинал – альтернатива»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"Плюшки" система бонусов, финансовые услуги (кредиты, отсрочки, страховые продукты, продленная гарантия, различные способы оплаты)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Организация про активных продаж ЗЧ ( запись на сервис, сервисные акции. сезонные акции, распродажи 7+)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Б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ольше контактов и взаимодействия с альтернативными поставщиками.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72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553" y="151332"/>
            <a:ext cx="1484840" cy="100801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8998AD-75BB-4C65-92C0-EDA99FD90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0567" y="60385"/>
            <a:ext cx="4482721" cy="67109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86A0ED-FDB4-41EE-8CED-5256A28DAC3A}"/>
              </a:ext>
            </a:extLst>
          </p:cNvPr>
          <p:cNvSpPr txBox="1"/>
          <p:nvPr/>
        </p:nvSpPr>
        <p:spPr>
          <a:xfrm>
            <a:off x="543464" y="1659285"/>
            <a:ext cx="628865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Меньше убеждайте себя в том, что </a:t>
            </a:r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«это не работает».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+mj-cs"/>
              </a:rPr>
              <a:t>Не бойтесь рисковать и экспериментировать. Иногда самые безумные идеи приносят отличный результат. </a:t>
            </a:r>
          </a:p>
        </p:txBody>
      </p:sp>
    </p:spTree>
    <p:extLst>
      <p:ext uri="{BB962C8B-B14F-4D97-AF65-F5344CB8AC3E}">
        <p14:creationId xmlns:p14="http://schemas.microsoft.com/office/powerpoint/2010/main" val="2305412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182</Words>
  <Application>Microsoft Office PowerPoint</Application>
  <PresentationFormat>Широкоэкранный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Система организации продаж ЗЧ как Экосистема.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Дмитрий Сальников</dc:creator>
  <cp:keywords/>
  <dc:description/>
  <cp:lastModifiedBy>Илья Колбин</cp:lastModifiedBy>
  <cp:revision>244</cp:revision>
  <cp:lastPrinted>2019-10-08T07:03:09Z</cp:lastPrinted>
  <dcterms:created xsi:type="dcterms:W3CDTF">2019-04-10T15:25:54Z</dcterms:created>
  <dcterms:modified xsi:type="dcterms:W3CDTF">2021-02-04T12:43:29Z</dcterms:modified>
  <cp:category/>
</cp:coreProperties>
</file>