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7" r:id="rId12"/>
    <p:sldId id="265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68A042"/>
    <a:srgbClr val="CC3300"/>
    <a:srgbClr val="C37A0F"/>
    <a:srgbClr val="C89800"/>
    <a:srgbClr val="CC9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sanch\Desktop\&#1055;&#1086;&#1089;&#1083;&#1077;&#1087;&#1088;&#1086;&#1076;&#1072;&#1078;&#1082;&#1072;\&#1055;&#1083;&#1072;&#1085;&#1099;%202018\&#1042;&#1080;&#1079;&#1080;&#1090;%20&#1056;&#1056;\Gistogramma%20&#1089;%20&#1091;&#1088;&#1086;&#1074;&#1085;&#1103;&#1084;&#1080;%20&#1076;&#1086;&#1083;&#1103;%20&#1088;&#1099;&#1085;&#1082;&#1072;%20&#1087;&#1086;%20&#1074;&#1086;&#1079;&#1088;&#1072;&#1089;&#1090;&#1091;%20&#1087;&#1072;&#1088;&#1082;&#1072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sanch\Desktop\&#1055;&#1086;&#1089;&#1083;&#1077;&#1087;&#1088;&#1086;&#1076;&#1072;&#1078;&#1082;&#1072;\&#1055;&#1083;&#1072;&#1085;&#1099;%202018\&#1042;&#1080;&#1079;&#1080;&#1090;%20&#1056;&#1056;\Gistogramma%20&#1089;%20&#1091;&#1088;&#1086;&#1074;&#1085;&#1103;&#1084;&#1080;%20&#1076;&#1086;&#1083;&#1103;%20&#1088;&#1099;&#1085;&#1082;&#1072;%20&#1087;&#1086;%20&#1074;&#1086;&#1079;&#1088;&#1072;&#1089;&#1090;&#1091;%20&#1087;&#1072;&#1088;&#1082;&#1072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sanch\Desktop\&#1057;&#1077;&#1088;&#1074;&#1080;&#1089;-&#1084;&#1072;&#1088;&#1082;&#1077;&#1090;&#1080;&#1085;&#1075;\&#1055;&#1088;&#1086;&#1077;&#1082;&#1090;&#1099;%20&#1076;&#1083;&#1103;%20&#1056;&#1045;&#1053;&#1054;%20&#1056;&#1054;&#1057;&#1057;&#1048;&#1071;\&#1042;&#1086;&#1079;&#1074;&#1088;&#1072;&#1090;%20&#1091;&#1087;&#1091;&#1097;&#1077;&#1085;&#1085;&#1086;&#1081;%20&#1073;&#1072;&#1079;&#1099;\&#1050;&#1086;&#1085;&#1074;&#1077;&#1088;&#1089;&#1080;&#1103;%20(&#1074;&#1086;&#1088;&#1086;&#1085;&#1082;&#1072;)%20&#1087;&#1086;%20&#1086;&#1073;&#1079;&#1074;&#1086;&#1085;&#1091;%20&#1073;&#1072;&#1079;&#1099;%20&#1091;&#1087;&#1091;&#1097;&#1077;&#1085;&#1085;&#1099;&#1093;%20&#1082;&#1083;&#1080;&#1077;&#1085;&#1090;&#1086;&#1074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sanch\Desktop\&#1057;&#1077;&#1088;&#1074;&#1080;&#1089;-&#1084;&#1072;&#1088;&#1082;&#1077;&#1090;&#1080;&#1085;&#1075;\&#1055;&#1088;&#1086;&#1077;&#1082;&#1090;&#1099;%20&#1076;&#1083;&#1103;%20&#1056;&#1045;&#1053;&#1054;%20&#1056;&#1054;&#1057;&#1057;&#1048;&#1071;\&#1042;&#1086;&#1079;&#1074;&#1088;&#1072;&#1090;%20&#1091;&#1087;&#1091;&#1097;&#1077;&#1085;&#1085;&#1086;&#1081;%20&#1073;&#1072;&#1079;&#1099;\&#1050;&#1086;&#1085;&#1074;&#1077;&#1088;&#1089;&#1080;&#1103;%20(&#1074;&#1086;&#1088;&#1086;&#1085;&#1082;&#1072;)%20&#1087;&#1086;%20&#1086;&#1073;&#1079;&#1074;&#1086;&#1085;&#1091;%20&#1073;&#1072;&#1079;&#1099;%20&#1091;&#1087;&#1091;&#1097;&#1077;&#1085;&#1085;&#1099;&#1093;%20&#1082;&#1083;&#1080;&#1077;&#1085;&#1090;&#1086;&#1074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sanch\Desktop\&#1057;&#1077;&#1088;&#1074;&#1080;&#1089;-&#1084;&#1072;&#1088;&#1082;&#1077;&#1090;&#1080;&#1085;&#1075;\&#1055;&#1088;&#1086;&#1077;&#1082;&#1090;&#1099;%20&#1076;&#1083;&#1103;%20&#1056;&#1045;&#1053;&#1054;%20&#1056;&#1054;&#1057;&#1057;&#1048;&#1071;\&#1042;&#1086;&#1079;&#1074;&#1088;&#1072;&#1090;%20&#1091;&#1087;&#1091;&#1097;&#1077;&#1085;&#1085;&#1086;&#1081;%20&#1073;&#1072;&#1079;&#1099;\&#1050;&#1086;&#1085;&#1074;&#1077;&#1088;&#1089;&#1080;&#1103;%20(&#1074;&#1086;&#1088;&#1086;&#1085;&#1082;&#1072;)%20&#1087;&#1086;%20&#1086;&#1073;&#1079;&#1074;&#1086;&#1085;&#1091;%20&#1073;&#1072;&#1079;&#1099;%20&#1091;&#1087;&#1091;&#1097;&#1077;&#1085;&#1085;&#1099;&#1093;%20&#1082;&#1083;&#1080;&#1077;&#1085;&#1090;&#1086;&#1074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sanch\Desktop\&#1057;&#1077;&#1088;&#1074;&#1080;&#1089;-&#1084;&#1072;&#1088;&#1082;&#1077;&#1090;&#1080;&#1085;&#1075;\&#1055;&#1088;&#1086;&#1077;&#1082;&#1090;&#1099;%20&#1076;&#1083;&#1103;%20&#1056;&#1045;&#1053;&#1054;%20&#1056;&#1054;&#1057;&#1057;&#1048;&#1071;\&#1042;&#1086;&#1079;&#1074;&#1088;&#1072;&#1090;%20&#1091;&#1087;&#1091;&#1097;&#1077;&#1085;&#1085;&#1086;&#1081;%20&#1073;&#1072;&#1079;&#1099;\&#1050;&#1086;&#1085;&#1074;&#1077;&#1088;&#1089;&#1080;&#1103;%20(&#1074;&#1086;&#1088;&#1086;&#1085;&#1082;&#1072;)%20&#1087;&#1086;%20&#1086;&#1073;&#1079;&#1074;&#1086;&#1085;&#1091;%20&#1073;&#1072;&#1079;&#1099;%20&#1091;&#1087;&#1091;&#1097;&#1077;&#1085;&#1085;&#1099;&#1093;%20&#1082;&#1083;&#1080;&#1077;&#1085;&#1090;&#1086;&#1074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nsanch\Desktop\&#1057;&#1077;&#1088;&#1074;&#1080;&#1089;-&#1084;&#1072;&#1088;&#1082;&#1077;&#1090;&#1080;&#1085;&#1075;\&#1055;&#1088;&#1086;&#1077;&#1082;&#1090;&#1099;%20&#1076;&#1083;&#1103;%20&#1056;&#1045;&#1053;&#1054;%20&#1056;&#1054;&#1057;&#1057;&#1048;&#1071;\&#1042;&#1086;&#1079;&#1074;&#1088;&#1072;&#1090;%20&#1091;&#1087;&#1091;&#1097;&#1077;&#1085;&#1085;&#1086;&#1081;%20&#1073;&#1072;&#1079;&#1099;\&#1050;&#1086;&#1085;&#1074;&#1077;&#1088;&#1089;&#1080;&#1103;%20(&#1074;&#1086;&#1088;&#1086;&#1085;&#1082;&#1072;)%20&#1087;&#1086;%20&#1086;&#1073;&#1079;&#1074;&#1086;&#1085;&#1091;%20&#1073;&#1072;&#1079;&#1099;%20&#1091;&#1087;&#1091;&#1097;&#1077;&#1085;&#1085;&#1099;&#1093;%20&#1082;&#1083;&#1080;&#1077;&#1085;&#1090;&#1086;&#1074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Динамика парка и доли рынка коммерческих </a:t>
            </a:r>
            <a:r>
              <a:rPr lang="ru-RU" dirty="0" smtClean="0"/>
              <a:t>ремонтов </a:t>
            </a:r>
            <a:r>
              <a:rPr lang="en-US" dirty="0" smtClean="0"/>
              <a:t>Renault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3862584785378114E-2"/>
          <c:y val="0.14448734483532469"/>
          <c:w val="0.90133754975885327"/>
          <c:h val="0.58093027245385465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'Вспом. таблица'!$F$1:$F$2</c:f>
              <c:strCache>
                <c:ptCount val="1"/>
                <c:pt idx="0">
                  <c:v>&gt;10 ПАРК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numRef>
              <c:f>'Вспом. таблица'!$A$3:$A$17</c:f>
              <c:numCache>
                <c:formatCode>General</c:formatCode>
                <c:ptCount val="15"/>
                <c:pt idx="1">
                  <c:v>2016</c:v>
                </c:pt>
                <c:pt idx="5">
                  <c:v>2017</c:v>
                </c:pt>
                <c:pt idx="9">
                  <c:v>2018</c:v>
                </c:pt>
                <c:pt idx="13">
                  <c:v>2019</c:v>
                </c:pt>
              </c:numCache>
            </c:numRef>
          </c:cat>
          <c:val>
            <c:numRef>
              <c:f>'Вспом. таблица'!$F$3:$F$17</c:f>
              <c:numCache>
                <c:formatCode>General</c:formatCode>
                <c:ptCount val="15"/>
                <c:pt idx="2">
                  <c:v>6217</c:v>
                </c:pt>
                <c:pt idx="6">
                  <c:v>9959</c:v>
                </c:pt>
                <c:pt idx="10">
                  <c:v>13164</c:v>
                </c:pt>
                <c:pt idx="14">
                  <c:v>12451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CD-4CD1-ABC3-48BC6F196F58}"/>
            </c:ext>
          </c:extLst>
        </c:ser>
        <c:ser>
          <c:idx val="5"/>
          <c:order val="1"/>
          <c:tx>
            <c:strRef>
              <c:f>'Вспом. таблица'!$G$1:$G$2</c:f>
              <c:strCache>
                <c:ptCount val="1"/>
                <c:pt idx="0">
                  <c:v>&gt;10 САТУРН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val>
            <c:numRef>
              <c:f>'Вспом. таблица'!$G$3:$G$17</c:f>
              <c:numCache>
                <c:formatCode>General</c:formatCode>
                <c:ptCount val="15"/>
                <c:pt idx="2">
                  <c:v>514</c:v>
                </c:pt>
                <c:pt idx="6">
                  <c:v>791</c:v>
                </c:pt>
                <c:pt idx="10">
                  <c:v>1068</c:v>
                </c:pt>
                <c:pt idx="14">
                  <c:v>1289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CD-4CD1-ABC3-48BC6F196F58}"/>
            </c:ext>
          </c:extLst>
        </c:ser>
        <c:ser>
          <c:idx val="2"/>
          <c:order val="2"/>
          <c:tx>
            <c:strRef>
              <c:f>'Вспом. таблица'!$D$1:$D$2</c:f>
              <c:strCache>
                <c:ptCount val="1"/>
                <c:pt idx="0">
                  <c:v>4-9 ПАРК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numRef>
              <c:f>'Вспом. таблица'!$A$3:$A$17</c:f>
              <c:numCache>
                <c:formatCode>General</c:formatCode>
                <c:ptCount val="15"/>
                <c:pt idx="1">
                  <c:v>2016</c:v>
                </c:pt>
                <c:pt idx="5">
                  <c:v>2017</c:v>
                </c:pt>
                <c:pt idx="9">
                  <c:v>2018</c:v>
                </c:pt>
                <c:pt idx="13">
                  <c:v>2019</c:v>
                </c:pt>
              </c:numCache>
            </c:numRef>
          </c:cat>
          <c:val>
            <c:numRef>
              <c:f>'Вспом. таблица'!$D$3:$D$17</c:f>
              <c:numCache>
                <c:formatCode>General</c:formatCode>
                <c:ptCount val="15"/>
                <c:pt idx="1">
                  <c:v>15156</c:v>
                </c:pt>
                <c:pt idx="5">
                  <c:v>15949</c:v>
                </c:pt>
                <c:pt idx="9">
                  <c:v>16968</c:v>
                </c:pt>
                <c:pt idx="13">
                  <c:v>18610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CD-4CD1-ABC3-48BC6F196F58}"/>
            </c:ext>
          </c:extLst>
        </c:ser>
        <c:ser>
          <c:idx val="3"/>
          <c:order val="3"/>
          <c:tx>
            <c:strRef>
              <c:f>'Вспом. таблица'!$E$1:$E$2</c:f>
              <c:strCache>
                <c:ptCount val="1"/>
                <c:pt idx="0">
                  <c:v>4-9 САТУРН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numRef>
              <c:f>'Вспом. таблица'!$A$3:$A$17</c:f>
              <c:numCache>
                <c:formatCode>General</c:formatCode>
                <c:ptCount val="15"/>
                <c:pt idx="1">
                  <c:v>2016</c:v>
                </c:pt>
                <c:pt idx="5">
                  <c:v>2017</c:v>
                </c:pt>
                <c:pt idx="9">
                  <c:v>2018</c:v>
                </c:pt>
                <c:pt idx="13">
                  <c:v>2019</c:v>
                </c:pt>
              </c:numCache>
            </c:numRef>
          </c:cat>
          <c:val>
            <c:numRef>
              <c:f>'Вспом. таблица'!$E$3:$E$17</c:f>
              <c:numCache>
                <c:formatCode>General</c:formatCode>
                <c:ptCount val="15"/>
                <c:pt idx="1">
                  <c:v>3450</c:v>
                </c:pt>
                <c:pt idx="5">
                  <c:v>3782</c:v>
                </c:pt>
                <c:pt idx="9">
                  <c:v>4262</c:v>
                </c:pt>
                <c:pt idx="13">
                  <c:v>4890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7CD-4CD1-ABC3-48BC6F196F58}"/>
            </c:ext>
          </c:extLst>
        </c:ser>
        <c:ser>
          <c:idx val="0"/>
          <c:order val="4"/>
          <c:tx>
            <c:strRef>
              <c:f>'Вспом. таблица'!$B$1:$B$2</c:f>
              <c:strCache>
                <c:ptCount val="1"/>
                <c:pt idx="0">
                  <c:v>0-3 ПАРК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numRef>
              <c:f>'Вспом. таблица'!$A$3:$A$17</c:f>
              <c:numCache>
                <c:formatCode>General</c:formatCode>
                <c:ptCount val="15"/>
                <c:pt idx="1">
                  <c:v>2016</c:v>
                </c:pt>
                <c:pt idx="5">
                  <c:v>2017</c:v>
                </c:pt>
                <c:pt idx="9">
                  <c:v>2018</c:v>
                </c:pt>
                <c:pt idx="13">
                  <c:v>2019</c:v>
                </c:pt>
              </c:numCache>
            </c:numRef>
          </c:cat>
          <c:val>
            <c:numRef>
              <c:f>'Вспом. таблица'!$B$3:$B$17</c:f>
              <c:numCache>
                <c:formatCode>General</c:formatCode>
                <c:ptCount val="15"/>
                <c:pt idx="0">
                  <c:v>8604</c:v>
                </c:pt>
                <c:pt idx="4">
                  <c:v>7463</c:v>
                </c:pt>
                <c:pt idx="8">
                  <c:v>6999</c:v>
                </c:pt>
                <c:pt idx="12">
                  <c:v>7816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CD-4CD1-ABC3-48BC6F196F58}"/>
            </c:ext>
          </c:extLst>
        </c:ser>
        <c:ser>
          <c:idx val="1"/>
          <c:order val="5"/>
          <c:tx>
            <c:strRef>
              <c:f>'Вспом. таблица'!$C$1:$C$2</c:f>
              <c:strCache>
                <c:ptCount val="1"/>
                <c:pt idx="0">
                  <c:v>0-3 САТУРН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cat>
            <c:numRef>
              <c:f>'Вспом. таблица'!$A$3:$A$17</c:f>
              <c:numCache>
                <c:formatCode>General</c:formatCode>
                <c:ptCount val="15"/>
                <c:pt idx="1">
                  <c:v>2016</c:v>
                </c:pt>
                <c:pt idx="5">
                  <c:v>2017</c:v>
                </c:pt>
                <c:pt idx="9">
                  <c:v>2018</c:v>
                </c:pt>
                <c:pt idx="13">
                  <c:v>2019</c:v>
                </c:pt>
              </c:numCache>
            </c:numRef>
          </c:cat>
          <c:val>
            <c:numRef>
              <c:f>'Вспом. таблица'!$C$3:$C$17</c:f>
              <c:numCache>
                <c:formatCode>General</c:formatCode>
                <c:ptCount val="15"/>
                <c:pt idx="0">
                  <c:v>6799</c:v>
                </c:pt>
                <c:pt idx="4">
                  <c:v>6615</c:v>
                </c:pt>
                <c:pt idx="8">
                  <c:v>6388</c:v>
                </c:pt>
                <c:pt idx="12">
                  <c:v>7239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7CD-4CD1-ABC3-48BC6F196F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1526016"/>
        <c:axId val="171944960"/>
      </c:barChart>
      <c:catAx>
        <c:axId val="171526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1944960"/>
        <c:crosses val="autoZero"/>
        <c:auto val="1"/>
        <c:lblAlgn val="ctr"/>
        <c:lblOffset val="100"/>
        <c:noMultiLvlLbl val="0"/>
      </c:catAx>
      <c:valAx>
        <c:axId val="171944960"/>
        <c:scaling>
          <c:orientation val="minMax"/>
          <c:max val="250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Количество</a:t>
                </a:r>
                <a:r>
                  <a:rPr lang="ru-RU" baseline="0"/>
                  <a:t> </a:t>
                </a:r>
                <a:r>
                  <a:rPr lang="en-US" baseline="0"/>
                  <a:t>VIN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71526016"/>
        <c:crosses val="autoZero"/>
        <c:crossBetween val="between"/>
        <c:majorUnit val="5000"/>
      </c:valAx>
    </c:plotArea>
    <c:legend>
      <c:legendPos val="b"/>
      <c:layout>
        <c:manualLayout>
          <c:xMode val="edge"/>
          <c:yMode val="edge"/>
          <c:x val="0.15292530411498764"/>
          <c:y val="0.87159500757686126"/>
          <c:w val="0.73854888219699066"/>
          <c:h val="0.1017421234206174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ГАРАНТИЙНЫЙ ПАРК: ПРИЧИНЫ</a:t>
            </a:r>
            <a:r>
              <a:rPr lang="ru-RU" baseline="0" dirty="0" smtClean="0"/>
              <a:t> </a:t>
            </a:r>
            <a:r>
              <a:rPr lang="ru-RU" baseline="0" dirty="0"/>
              <a:t>ПРОПУСКА </a:t>
            </a:r>
            <a:r>
              <a:rPr lang="ru-RU" baseline="0" dirty="0" smtClean="0"/>
              <a:t>ТО</a:t>
            </a:r>
            <a:endParaRPr lang="ru-RU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CC9B00"/>
              </a:solidFill>
            </c:spPr>
            <c:extLst>
              <c:ext xmlns:c16="http://schemas.microsoft.com/office/drawing/2014/chart" uri="{C3380CC4-5D6E-409C-BE32-E72D297353CC}">
                <c16:uniqueId val="{00000000-35B8-4D5C-83E2-2C809C78DBC1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35B8-4D5C-83E2-2C809C78DBC1}"/>
              </c:ext>
            </c:extLst>
          </c:dPt>
          <c:dPt>
            <c:idx val="2"/>
            <c:bubble3D val="0"/>
            <c:spPr>
              <a:solidFill>
                <a:srgbClr val="C37A0F"/>
              </a:solidFill>
            </c:spPr>
            <c:extLst>
              <c:ext xmlns:c16="http://schemas.microsoft.com/office/drawing/2014/chart" uri="{C3380CC4-5D6E-409C-BE32-E72D297353CC}">
                <c16:uniqueId val="{00000002-35B8-4D5C-83E2-2C809C78DBC1}"/>
              </c:ext>
            </c:extLst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35B8-4D5C-83E2-2C809C78DBC1}"/>
              </c:ext>
            </c:extLst>
          </c:dPt>
          <c:dPt>
            <c:idx val="4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35B8-4D5C-83E2-2C809C78DBC1}"/>
              </c:ext>
            </c:extLst>
          </c:dPt>
          <c:dPt>
            <c:idx val="5"/>
            <c:bubble3D val="0"/>
            <c:spPr>
              <a:solidFill>
                <a:srgbClr val="FF9900"/>
              </a:solidFill>
            </c:spPr>
            <c:extLst>
              <c:ext xmlns:c16="http://schemas.microsoft.com/office/drawing/2014/chart" uri="{C3380CC4-5D6E-409C-BE32-E72D297353CC}">
                <c16:uniqueId val="{00000005-35B8-4D5C-83E2-2C809C78DBC1}"/>
              </c:ext>
            </c:extLst>
          </c:dPt>
          <c:dPt>
            <c:idx val="6"/>
            <c:bubble3D val="0"/>
            <c:spPr>
              <a:solidFill>
                <a:srgbClr val="68A042"/>
              </a:solidFill>
            </c:spPr>
            <c:extLst>
              <c:ext xmlns:c16="http://schemas.microsoft.com/office/drawing/2014/chart" uri="{C3380CC4-5D6E-409C-BE32-E72D297353CC}">
                <c16:uniqueId val="{00000006-35B8-4D5C-83E2-2C809C78DBC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Лист1!$I$2:$I$8</c:f>
              <c:strCache>
                <c:ptCount val="7"/>
                <c:pt idx="0">
                  <c:v>Другой дилер</c:v>
                </c:pt>
                <c:pt idx="1">
                  <c:v>Неофициальный сервис</c:v>
                </c:pt>
                <c:pt idx="2">
                  <c:v>Сделал сам</c:v>
                </c:pt>
                <c:pt idx="3">
                  <c:v>ТО не в срок</c:v>
                </c:pt>
                <c:pt idx="4">
                  <c:v>Не ТО у нас</c:v>
                </c:pt>
                <c:pt idx="5">
                  <c:v>Нет денег</c:v>
                </c:pt>
                <c:pt idx="6">
                  <c:v>Продал а/м</c:v>
                </c:pt>
              </c:strCache>
            </c:strRef>
          </c:cat>
          <c:val>
            <c:numRef>
              <c:f>Лист1!$J$2:$J$8</c:f>
              <c:numCache>
                <c:formatCode>General</c:formatCode>
                <c:ptCount val="7"/>
                <c:pt idx="0">
                  <c:v>9</c:v>
                </c:pt>
                <c:pt idx="1">
                  <c:v>44</c:v>
                </c:pt>
                <c:pt idx="2">
                  <c:v>13</c:v>
                </c:pt>
                <c:pt idx="3">
                  <c:v>16</c:v>
                </c:pt>
                <c:pt idx="4">
                  <c:v>5</c:v>
                </c:pt>
                <c:pt idx="5">
                  <c:v>9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5B8-4D5C-83E2-2C809C78DBC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НЕ</a:t>
            </a:r>
            <a:r>
              <a:rPr lang="ru-RU" baseline="0" dirty="0" smtClean="0"/>
              <a:t> ГАРАНТИЙНЫЙ ПАРК: не заезжали 16-24 мес.</a:t>
            </a:r>
            <a:endParaRPr lang="en-US" dirty="0"/>
          </a:p>
        </c:rich>
      </c:tx>
      <c:layout>
        <c:manualLayout>
          <c:xMode val="edge"/>
          <c:yMode val="edge"/>
          <c:x val="9.7862128936010664E-2"/>
          <c:y val="3.546351350053310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Лист3!$C$1</c:f>
              <c:strCache>
                <c:ptCount val="1"/>
                <c:pt idx="0">
                  <c:v>1 013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7DA0-41B8-8023-5FBADE13C94F}"/>
              </c:ext>
            </c:extLst>
          </c:dPt>
          <c:dPt>
            <c:idx val="1"/>
            <c:bubble3D val="0"/>
            <c:spPr>
              <a:solidFill>
                <a:srgbClr val="68A042"/>
              </a:solidFill>
            </c:spPr>
            <c:extLst>
              <c:ext xmlns:c16="http://schemas.microsoft.com/office/drawing/2014/chart" uri="{C3380CC4-5D6E-409C-BE32-E72D297353CC}">
                <c16:uniqueId val="{00000001-7DA0-41B8-8023-5FBADE13C94F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2-7DA0-41B8-8023-5FBADE13C94F}"/>
              </c:ext>
            </c:extLst>
          </c:dPt>
          <c:dPt>
            <c:idx val="3"/>
            <c:bubble3D val="0"/>
            <c:spPr>
              <a:solidFill>
                <a:srgbClr val="C37A0F"/>
              </a:solidFill>
            </c:spPr>
            <c:extLst>
              <c:ext xmlns:c16="http://schemas.microsoft.com/office/drawing/2014/chart" uri="{C3380CC4-5D6E-409C-BE32-E72D297353CC}">
                <c16:uniqueId val="{00000003-7DA0-41B8-8023-5FBADE13C94F}"/>
              </c:ext>
            </c:extLst>
          </c:dPt>
          <c:dPt>
            <c:idx val="4"/>
            <c:bubble3D val="0"/>
            <c:spPr>
              <a:solidFill>
                <a:srgbClr val="D09E00"/>
              </a:solidFill>
            </c:spPr>
            <c:extLst>
              <c:ext xmlns:c16="http://schemas.microsoft.com/office/drawing/2014/chart" uri="{C3380CC4-5D6E-409C-BE32-E72D297353CC}">
                <c16:uniqueId val="{00000004-7DA0-41B8-8023-5FBADE13C94F}"/>
              </c:ext>
            </c:extLst>
          </c:dPt>
          <c:dPt>
            <c:idx val="5"/>
            <c:bubble3D val="0"/>
            <c:spPr>
              <a:solidFill>
                <a:srgbClr val="CC3300"/>
              </a:solidFill>
            </c:spPr>
            <c:extLst>
              <c:ext xmlns:c16="http://schemas.microsoft.com/office/drawing/2014/chart" uri="{C3380CC4-5D6E-409C-BE32-E72D297353CC}">
                <c16:uniqueId val="{00000005-7DA0-41B8-8023-5FBADE13C94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Лист3!$B$2:$B$7</c:f>
              <c:strCache>
                <c:ptCount val="6"/>
                <c:pt idx="0">
                  <c:v>Обслуживаюсь у дилера</c:v>
                </c:pt>
                <c:pt idx="1">
                  <c:v>Не владею а/м</c:v>
                </c:pt>
                <c:pt idx="2">
                  <c:v>Другой сервис (цена)</c:v>
                </c:pt>
                <c:pt idx="3">
                  <c:v>Самостоятельный ремонт</c:v>
                </c:pt>
                <c:pt idx="4">
                  <c:v>Другой сервис (растояние)</c:v>
                </c:pt>
                <c:pt idx="5">
                  <c:v>Отказ (качество или сроки)</c:v>
                </c:pt>
              </c:strCache>
            </c:strRef>
          </c:cat>
          <c:val>
            <c:numRef>
              <c:f>Лист3!$C$2:$C$7</c:f>
              <c:numCache>
                <c:formatCode>#,##0</c:formatCode>
                <c:ptCount val="6"/>
                <c:pt idx="0">
                  <c:v>350</c:v>
                </c:pt>
                <c:pt idx="1">
                  <c:v>89</c:v>
                </c:pt>
                <c:pt idx="2">
                  <c:v>206</c:v>
                </c:pt>
                <c:pt idx="3">
                  <c:v>295</c:v>
                </c:pt>
                <c:pt idx="4">
                  <c:v>78</c:v>
                </c:pt>
                <c:pt idx="5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DA0-41B8-8023-5FBADE13C94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972103242795008"/>
          <c:y val="0.33200268571079794"/>
          <c:w val="0.26738498113267789"/>
          <c:h val="0.3806928082075403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Заезды </a:t>
            </a:r>
            <a:endParaRPr lang="ru-RU" dirty="0"/>
          </a:p>
          <a:p>
            <a:pPr>
              <a:defRPr/>
            </a:pPr>
            <a:r>
              <a:rPr lang="ru-RU" dirty="0"/>
              <a:t>1</a:t>
            </a:r>
            <a:r>
              <a:rPr lang="ru-RU" baseline="0" dirty="0"/>
              <a:t> </a:t>
            </a:r>
            <a:r>
              <a:rPr lang="ru-RU" dirty="0"/>
              <a:t>год после контакта</a:t>
            </a:r>
          </a:p>
        </c:rich>
      </c:tx>
      <c:layout>
        <c:manualLayout>
          <c:xMode val="edge"/>
          <c:yMode val="edge"/>
          <c:x val="0.17708344506472301"/>
          <c:y val="4.633177537299816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9378325996207227E-2"/>
          <c:y val="0.21036521510925169"/>
          <c:w val="0.8939093466773087"/>
          <c:h val="0.675209016585342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Лист1!$F$25</c:f>
              <c:strCache>
                <c:ptCount val="1"/>
                <c:pt idx="0">
                  <c:v>Без звонка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Лист1!$G$25</c:f>
              <c:numCache>
                <c:formatCode>0.0%</c:formatCode>
                <c:ptCount val="1"/>
                <c:pt idx="0">
                  <c:v>8.8262056414922657E-2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8B-461E-B9F8-45D732A8EADA}"/>
            </c:ext>
          </c:extLst>
        </c:ser>
        <c:ser>
          <c:idx val="1"/>
          <c:order val="1"/>
          <c:tx>
            <c:strRef>
              <c:f>Лист1!$F$26</c:f>
              <c:strCache>
                <c:ptCount val="1"/>
                <c:pt idx="0">
                  <c:v>ЗВОНОК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Лист1!$G$26</c:f>
              <c:numCache>
                <c:formatCode>0.0%</c:formatCode>
                <c:ptCount val="1"/>
                <c:pt idx="0">
                  <c:v>0.13300000000000001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8B-461E-B9F8-45D732A8EA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overlap val="-60"/>
        <c:axId val="171450752"/>
        <c:axId val="192918272"/>
      </c:barChart>
      <c:catAx>
        <c:axId val="1714507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192918272"/>
        <c:crosses val="autoZero"/>
        <c:auto val="1"/>
        <c:lblAlgn val="ctr"/>
        <c:lblOffset val="100"/>
        <c:noMultiLvlLbl val="0"/>
      </c:catAx>
      <c:valAx>
        <c:axId val="192918272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crossAx val="1714507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1571620827849782"/>
          <c:y val="0.91164456047272169"/>
          <c:w val="0.80365074762255284"/>
          <c:h val="6.4390360295872112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Оборот</a:t>
            </a:r>
            <a:r>
              <a:rPr lang="ru-RU" sz="1800" b="1" i="0" baseline="0" dirty="0" smtClean="0"/>
              <a:t> </a:t>
            </a:r>
            <a:endParaRPr lang="ru-RU" dirty="0"/>
          </a:p>
          <a:p>
            <a:pPr>
              <a:defRPr/>
            </a:pPr>
            <a:r>
              <a:rPr lang="ru-RU" sz="1800" b="1" i="0" baseline="0" dirty="0"/>
              <a:t>1 год после контакта</a:t>
            </a:r>
            <a:endParaRPr lang="ru-RU" dirty="0"/>
          </a:p>
        </c:rich>
      </c:tx>
      <c:layout>
        <c:manualLayout>
          <c:xMode val="edge"/>
          <c:yMode val="edge"/>
          <c:x val="0.17708344506472307"/>
          <c:y val="4.633177537299816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9378325996207255E-2"/>
          <c:y val="0.21036521510925171"/>
          <c:w val="0.8939093466773087"/>
          <c:h val="0.675209016585343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Лист1!$F$25</c:f>
              <c:strCache>
                <c:ptCount val="1"/>
                <c:pt idx="0">
                  <c:v>Без звонка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Лист1!$P$25</c:f>
              <c:numCache>
                <c:formatCode>#,##0</c:formatCode>
                <c:ptCount val="1"/>
                <c:pt idx="0">
                  <c:v>1200801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C4-4570-8EAD-B061CD987A2F}"/>
            </c:ext>
          </c:extLst>
        </c:ser>
        <c:ser>
          <c:idx val="1"/>
          <c:order val="1"/>
          <c:tx>
            <c:strRef>
              <c:f>Лист1!$F$26</c:f>
              <c:strCache>
                <c:ptCount val="1"/>
                <c:pt idx="0">
                  <c:v>ЗВОНОК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Лист1!$P$26</c:f>
              <c:numCache>
                <c:formatCode>#,##0</c:formatCode>
                <c:ptCount val="1"/>
                <c:pt idx="0">
                  <c:v>1783571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C4-4570-8EAD-B061CD987A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overlap val="-60"/>
        <c:axId val="217274240"/>
        <c:axId val="218771456"/>
      </c:barChart>
      <c:catAx>
        <c:axId val="2172742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218771456"/>
        <c:crosses val="autoZero"/>
        <c:auto val="1"/>
        <c:lblAlgn val="ctr"/>
        <c:lblOffset val="100"/>
        <c:noMultiLvlLbl val="0"/>
      </c:catAx>
      <c:valAx>
        <c:axId val="218771456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crossAx val="2172742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1571620827849786"/>
          <c:y val="0.91164456047272169"/>
          <c:w val="0.80365074762255284"/>
          <c:h val="6.4390360295872112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Конверсия:</a:t>
            </a:r>
            <a:r>
              <a:rPr lang="ru-RU" baseline="0"/>
              <a:t> ПРОДАЖИ </a:t>
            </a:r>
            <a:r>
              <a:rPr lang="ru-RU"/>
              <a:t> </a:t>
            </a:r>
          </a:p>
          <a:p>
            <a:pPr>
              <a:defRPr/>
            </a:pPr>
            <a:r>
              <a:rPr lang="ru-RU"/>
              <a:t>2,5</a:t>
            </a:r>
            <a:r>
              <a:rPr lang="ru-RU" baseline="0"/>
              <a:t> </a:t>
            </a:r>
            <a:r>
              <a:rPr lang="ru-RU"/>
              <a:t>года после контакта</a:t>
            </a:r>
          </a:p>
        </c:rich>
      </c:tx>
      <c:layout>
        <c:manualLayout>
          <c:xMode val="edge"/>
          <c:yMode val="edge"/>
          <c:x val="0.17708344506472307"/>
          <c:y val="4.633177537299816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9378325996207255E-2"/>
          <c:y val="0.21036521510925171"/>
          <c:w val="0.8939093466773087"/>
          <c:h val="0.675209016585343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Лист1!$F$25</c:f>
              <c:strCache>
                <c:ptCount val="1"/>
                <c:pt idx="0">
                  <c:v>Без звонка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Лист1!$M$25</c:f>
              <c:numCache>
                <c:formatCode>General</c:formatCode>
                <c:ptCount val="1"/>
                <c:pt idx="0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82-4491-9171-8685C5BB9659}"/>
            </c:ext>
          </c:extLst>
        </c:ser>
        <c:ser>
          <c:idx val="1"/>
          <c:order val="1"/>
          <c:tx>
            <c:strRef>
              <c:f>Лист1!$F$26</c:f>
              <c:strCache>
                <c:ptCount val="1"/>
                <c:pt idx="0">
                  <c:v>ЗВОНОК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Лист1!$M$26</c:f>
              <c:numCache>
                <c:formatCode>General</c:formatCode>
                <c:ptCount val="1"/>
                <c:pt idx="0">
                  <c:v>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82-4491-9171-8685C5BB96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overlap val="-60"/>
        <c:axId val="213268736"/>
        <c:axId val="213848832"/>
      </c:barChart>
      <c:catAx>
        <c:axId val="2132687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213848832"/>
        <c:crosses val="autoZero"/>
        <c:auto val="1"/>
        <c:lblAlgn val="ctr"/>
        <c:lblOffset val="100"/>
        <c:noMultiLvlLbl val="0"/>
      </c:catAx>
      <c:valAx>
        <c:axId val="21384883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132687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1571620827849786"/>
          <c:y val="0.91164456047272169"/>
          <c:w val="0.80365074762255284"/>
          <c:h val="6.4390360295872112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Оборот:</a:t>
            </a:r>
            <a:r>
              <a:rPr lang="ru-RU" baseline="0"/>
              <a:t> </a:t>
            </a:r>
            <a:r>
              <a:rPr lang="ru-RU" sz="1800" b="1" i="0" baseline="0"/>
              <a:t>Заезды </a:t>
            </a:r>
            <a:endParaRPr lang="ru-RU"/>
          </a:p>
          <a:p>
            <a:pPr>
              <a:defRPr/>
            </a:pPr>
            <a:r>
              <a:rPr lang="ru-RU" sz="1800" b="1" i="0" baseline="0"/>
              <a:t>2,5 года после контакта</a:t>
            </a:r>
            <a:endParaRPr lang="ru-RU"/>
          </a:p>
        </c:rich>
      </c:tx>
      <c:layout>
        <c:manualLayout>
          <c:xMode val="edge"/>
          <c:yMode val="edge"/>
          <c:x val="0.17708344506472318"/>
          <c:y val="4.633177537299816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9378325996207283E-2"/>
          <c:y val="0.21036521510925171"/>
          <c:w val="0.8939093466773087"/>
          <c:h val="0.675209016585344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Лист1!$F$25</c:f>
              <c:strCache>
                <c:ptCount val="1"/>
                <c:pt idx="0">
                  <c:v>Без звонка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Лист1!$R$25</c:f>
              <c:numCache>
                <c:formatCode>#,##0</c:formatCode>
                <c:ptCount val="1"/>
                <c:pt idx="0">
                  <c:v>3075756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C8-4BDD-B934-F890B098C733}"/>
            </c:ext>
          </c:extLst>
        </c:ser>
        <c:ser>
          <c:idx val="1"/>
          <c:order val="1"/>
          <c:tx>
            <c:strRef>
              <c:f>Лист1!$F$26</c:f>
              <c:strCache>
                <c:ptCount val="1"/>
                <c:pt idx="0">
                  <c:v>ЗВОНОК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Лист1!$R$26</c:f>
              <c:numCache>
                <c:formatCode>#,##0</c:formatCode>
                <c:ptCount val="1"/>
                <c:pt idx="0">
                  <c:v>5408688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C8-4BDD-B934-F890B098C7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overlap val="-60"/>
        <c:axId val="216297856"/>
        <c:axId val="216299392"/>
      </c:barChart>
      <c:catAx>
        <c:axId val="2162978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216299392"/>
        <c:crosses val="autoZero"/>
        <c:auto val="1"/>
        <c:lblAlgn val="ctr"/>
        <c:lblOffset val="100"/>
        <c:noMultiLvlLbl val="0"/>
      </c:catAx>
      <c:valAx>
        <c:axId val="216299392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crossAx val="2162978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1571620827849791"/>
          <c:y val="0.91164456047272169"/>
          <c:w val="0.80365074762255284"/>
          <c:h val="6.4390360295872112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B57A1C-A032-418C-9472-743CDF09EB95}" type="doc">
      <dgm:prSet loTypeId="urn:microsoft.com/office/officeart/2005/8/layout/pyramid3" loCatId="pyramid" qsTypeId="urn:microsoft.com/office/officeart/2005/8/quickstyle/simple1" qsCatId="simple" csTypeId="urn:microsoft.com/office/officeart/2005/8/colors/colorful5" csCatId="colorful" phldr="1"/>
      <dgm:spPr/>
    </dgm:pt>
    <dgm:pt modelId="{B11AB905-34A4-4332-8458-5CA1E7AB2EB1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4000" baseline="0" dirty="0" smtClean="0"/>
            <a:t>35%</a:t>
          </a:r>
          <a:endParaRPr lang="ru-RU" sz="4000" baseline="0" dirty="0"/>
        </a:p>
      </dgm:t>
    </dgm:pt>
    <dgm:pt modelId="{4C75D637-3566-48FA-8060-4BEF09E2A0BD}" type="parTrans" cxnId="{5B1859D6-D69D-44D4-B70E-2E39EAEF66FD}">
      <dgm:prSet/>
      <dgm:spPr/>
      <dgm:t>
        <a:bodyPr/>
        <a:lstStyle/>
        <a:p>
          <a:endParaRPr lang="ru-RU"/>
        </a:p>
      </dgm:t>
    </dgm:pt>
    <dgm:pt modelId="{990A09C0-FB09-4F6D-9A37-C7976CEA07C3}" type="sibTrans" cxnId="{5B1859D6-D69D-44D4-B70E-2E39EAEF66FD}">
      <dgm:prSet/>
      <dgm:spPr/>
      <dgm:t>
        <a:bodyPr/>
        <a:lstStyle/>
        <a:p>
          <a:endParaRPr lang="ru-RU"/>
        </a:p>
      </dgm:t>
    </dgm:pt>
    <dgm:pt modelId="{E2E4990A-7A6E-445F-9591-E4FD2304D8B7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ru-RU" sz="4400" baseline="0" dirty="0" smtClean="0"/>
            <a:t>100%</a:t>
          </a:r>
          <a:endParaRPr lang="ru-RU" sz="4400" baseline="0" dirty="0"/>
        </a:p>
      </dgm:t>
    </dgm:pt>
    <dgm:pt modelId="{C3829ACA-B645-437D-9038-FEE21F27737D}" type="parTrans" cxnId="{BE67821D-5036-4F27-B0C9-954D249AE39A}">
      <dgm:prSet/>
      <dgm:spPr/>
      <dgm:t>
        <a:bodyPr/>
        <a:lstStyle/>
        <a:p>
          <a:endParaRPr lang="ru-RU"/>
        </a:p>
      </dgm:t>
    </dgm:pt>
    <dgm:pt modelId="{CD10DF1B-8AC1-4EBE-B80E-A66ACDC58D7F}" type="sibTrans" cxnId="{BE67821D-5036-4F27-B0C9-954D249AE39A}">
      <dgm:prSet/>
      <dgm:spPr/>
      <dgm:t>
        <a:bodyPr/>
        <a:lstStyle/>
        <a:p>
          <a:endParaRPr lang="ru-RU"/>
        </a:p>
      </dgm:t>
    </dgm:pt>
    <dgm:pt modelId="{C5A71E62-633F-4E8C-B435-20892ACD1011}">
      <dgm:prSet custT="1"/>
      <dgm:spPr/>
      <dgm:t>
        <a:bodyPr anchor="ctr"/>
        <a:lstStyle/>
        <a:p>
          <a:r>
            <a:rPr lang="ru-RU" sz="2400" baseline="0" dirty="0" smtClean="0"/>
            <a:t>Дозвон с первого раза</a:t>
          </a:r>
          <a:endParaRPr lang="ru-RU" sz="2400" baseline="0" dirty="0"/>
        </a:p>
      </dgm:t>
    </dgm:pt>
    <dgm:pt modelId="{363BF315-8CB3-46A7-96F4-B53A6113A5AB}" type="parTrans" cxnId="{82E9B0B3-2CA1-4ECC-9FBB-5111BB7BDF9D}">
      <dgm:prSet/>
      <dgm:spPr/>
      <dgm:t>
        <a:bodyPr/>
        <a:lstStyle/>
        <a:p>
          <a:endParaRPr lang="ru-RU"/>
        </a:p>
      </dgm:t>
    </dgm:pt>
    <dgm:pt modelId="{22C17EFA-3411-4A7B-8ACB-7F4A21FA9BB1}" type="sibTrans" cxnId="{82E9B0B3-2CA1-4ECC-9FBB-5111BB7BDF9D}">
      <dgm:prSet/>
      <dgm:spPr/>
      <dgm:t>
        <a:bodyPr/>
        <a:lstStyle/>
        <a:p>
          <a:endParaRPr lang="ru-RU"/>
        </a:p>
      </dgm:t>
    </dgm:pt>
    <dgm:pt modelId="{C759CE99-46CD-4E95-8563-654E261E2F5C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4400" baseline="0" dirty="0" smtClean="0"/>
            <a:t>82%</a:t>
          </a:r>
          <a:endParaRPr lang="ru-RU" sz="4400" baseline="0" dirty="0"/>
        </a:p>
      </dgm:t>
    </dgm:pt>
    <dgm:pt modelId="{BF40412A-4F27-4593-B98B-8EE118AE1813}" type="parTrans" cxnId="{52469B4A-833B-49B4-8AB4-4EB491B4B339}">
      <dgm:prSet/>
      <dgm:spPr/>
      <dgm:t>
        <a:bodyPr/>
        <a:lstStyle/>
        <a:p>
          <a:endParaRPr lang="ru-RU"/>
        </a:p>
      </dgm:t>
    </dgm:pt>
    <dgm:pt modelId="{DCF29040-0F2C-4533-9DD7-FC6BEFBDEEF1}" type="sibTrans" cxnId="{52469B4A-833B-49B4-8AB4-4EB491B4B339}">
      <dgm:prSet/>
      <dgm:spPr/>
      <dgm:t>
        <a:bodyPr/>
        <a:lstStyle/>
        <a:p>
          <a:endParaRPr lang="ru-RU"/>
        </a:p>
      </dgm:t>
    </dgm:pt>
    <dgm:pt modelId="{5CFDAA9A-FAE3-4E03-90EB-BE8FF80ABB15}">
      <dgm:prSet custT="1"/>
      <dgm:spPr/>
      <dgm:t>
        <a:bodyPr anchor="ctr"/>
        <a:lstStyle/>
        <a:p>
          <a:pPr algn="l"/>
          <a:r>
            <a:rPr lang="ru-RU" sz="2400" baseline="0" dirty="0" smtClean="0"/>
            <a:t>Согласие на коммуникацию</a:t>
          </a:r>
          <a:endParaRPr lang="ru-RU" sz="2400" baseline="0" dirty="0"/>
        </a:p>
      </dgm:t>
    </dgm:pt>
    <dgm:pt modelId="{C28DBC0A-189D-4014-B307-93D372A4A6AC}" type="parTrans" cxnId="{E640573A-7532-4B6A-8A49-2400E23E090F}">
      <dgm:prSet/>
      <dgm:spPr/>
      <dgm:t>
        <a:bodyPr/>
        <a:lstStyle/>
        <a:p>
          <a:endParaRPr lang="ru-RU"/>
        </a:p>
      </dgm:t>
    </dgm:pt>
    <dgm:pt modelId="{8973EC7A-2CF9-4433-8C61-D1F8F3EA9D7C}" type="sibTrans" cxnId="{E640573A-7532-4B6A-8A49-2400E23E090F}">
      <dgm:prSet/>
      <dgm:spPr/>
      <dgm:t>
        <a:bodyPr/>
        <a:lstStyle/>
        <a:p>
          <a:endParaRPr lang="ru-RU"/>
        </a:p>
      </dgm:t>
    </dgm:pt>
    <dgm:pt modelId="{251B3959-CFE3-47EE-8987-197BB0A662EE}">
      <dgm:prSet/>
      <dgm:spPr/>
      <dgm:t>
        <a:bodyPr anchor="ctr"/>
        <a:lstStyle/>
        <a:p>
          <a:r>
            <a:rPr lang="ru-RU" baseline="0" dirty="0" smtClean="0"/>
            <a:t>ЛИД</a:t>
          </a:r>
          <a:endParaRPr lang="ru-RU" baseline="0" dirty="0"/>
        </a:p>
      </dgm:t>
    </dgm:pt>
    <dgm:pt modelId="{549ACAB4-9AD0-47CA-B23E-53FF5C9EDAEA}" type="parTrans" cxnId="{A853D409-FF6C-4EF5-AC35-9B6B0F218A4C}">
      <dgm:prSet/>
      <dgm:spPr/>
      <dgm:t>
        <a:bodyPr/>
        <a:lstStyle/>
        <a:p>
          <a:endParaRPr lang="ru-RU"/>
        </a:p>
      </dgm:t>
    </dgm:pt>
    <dgm:pt modelId="{A89C184C-9381-41FE-8900-E335AF4864D6}" type="sibTrans" cxnId="{A853D409-FF6C-4EF5-AC35-9B6B0F218A4C}">
      <dgm:prSet/>
      <dgm:spPr/>
      <dgm:t>
        <a:bodyPr/>
        <a:lstStyle/>
        <a:p>
          <a:endParaRPr lang="ru-RU"/>
        </a:p>
      </dgm:t>
    </dgm:pt>
    <dgm:pt modelId="{CF99B1C6-6829-4C3D-89F2-DB217702D50F}">
      <dgm:prSet phldrT="[Текст]" custT="1"/>
      <dgm:spPr/>
      <dgm:t>
        <a:bodyPr anchor="ctr"/>
        <a:lstStyle/>
        <a:p>
          <a:r>
            <a:rPr lang="ru-RU" sz="2400" baseline="0" dirty="0" smtClean="0"/>
            <a:t>База клиентов</a:t>
          </a:r>
          <a:endParaRPr lang="ru-RU" sz="2400" baseline="0" dirty="0"/>
        </a:p>
      </dgm:t>
    </dgm:pt>
    <dgm:pt modelId="{2130413E-92DF-4F1B-9B4B-626B190071A1}" type="sibTrans" cxnId="{BD906060-2441-4C67-8EE9-2E04A58404D4}">
      <dgm:prSet/>
      <dgm:spPr/>
      <dgm:t>
        <a:bodyPr/>
        <a:lstStyle/>
        <a:p>
          <a:endParaRPr lang="ru-RU"/>
        </a:p>
      </dgm:t>
    </dgm:pt>
    <dgm:pt modelId="{7958AB0E-C00C-4860-9F15-F79F816099AA}" type="parTrans" cxnId="{BD906060-2441-4C67-8EE9-2E04A58404D4}">
      <dgm:prSet/>
      <dgm:spPr/>
      <dgm:t>
        <a:bodyPr/>
        <a:lstStyle/>
        <a:p>
          <a:endParaRPr lang="ru-RU"/>
        </a:p>
      </dgm:t>
    </dgm:pt>
    <dgm:pt modelId="{ED7C8EB9-A47D-49D7-ADEF-38887D0EAE03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2400" baseline="0" dirty="0" smtClean="0"/>
            <a:t>47%</a:t>
          </a:r>
          <a:endParaRPr lang="ru-RU" sz="2400" baseline="0" dirty="0"/>
        </a:p>
      </dgm:t>
    </dgm:pt>
    <dgm:pt modelId="{013E3C99-B080-47F5-86CE-BFAFE4FBF66A}" type="parTrans" cxnId="{01514B86-F4D3-41DF-B30D-78C9B5F27B69}">
      <dgm:prSet/>
      <dgm:spPr/>
      <dgm:t>
        <a:bodyPr/>
        <a:lstStyle/>
        <a:p>
          <a:endParaRPr lang="ru-RU"/>
        </a:p>
      </dgm:t>
    </dgm:pt>
    <dgm:pt modelId="{83655CC8-D179-4DA3-8AA7-0E76F882AABC}" type="sibTrans" cxnId="{01514B86-F4D3-41DF-B30D-78C9B5F27B69}">
      <dgm:prSet/>
      <dgm:spPr/>
      <dgm:t>
        <a:bodyPr/>
        <a:lstStyle/>
        <a:p>
          <a:endParaRPr lang="ru-RU"/>
        </a:p>
      </dgm:t>
    </dgm:pt>
    <dgm:pt modelId="{D266232D-68DE-4DCA-9FB3-CEAF4A170C65}">
      <dgm:prSet/>
      <dgm:spPr/>
      <dgm:t>
        <a:bodyPr/>
        <a:lstStyle/>
        <a:p>
          <a:r>
            <a:rPr lang="ru-RU" baseline="0" dirty="0" smtClean="0"/>
            <a:t>ЗАЕЗД</a:t>
          </a:r>
          <a:endParaRPr lang="ru-RU" baseline="0" dirty="0"/>
        </a:p>
      </dgm:t>
    </dgm:pt>
    <dgm:pt modelId="{0F149C42-5E36-40CE-AB04-387705E6240B}" type="parTrans" cxnId="{AEB70621-6ABD-4FC7-A3A3-8FDCFEFA4DCB}">
      <dgm:prSet/>
      <dgm:spPr/>
      <dgm:t>
        <a:bodyPr/>
        <a:lstStyle/>
        <a:p>
          <a:endParaRPr lang="ru-RU"/>
        </a:p>
      </dgm:t>
    </dgm:pt>
    <dgm:pt modelId="{5AABBEF0-9830-4AC0-A5A7-4B7E46275B19}" type="sibTrans" cxnId="{AEB70621-6ABD-4FC7-A3A3-8FDCFEFA4DCB}">
      <dgm:prSet/>
      <dgm:spPr/>
      <dgm:t>
        <a:bodyPr/>
        <a:lstStyle/>
        <a:p>
          <a:endParaRPr lang="ru-RU"/>
        </a:p>
      </dgm:t>
    </dgm:pt>
    <dgm:pt modelId="{33F6B2BE-A4F2-48DE-8609-642F8CDB25F0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4400" baseline="0" dirty="0" smtClean="0"/>
            <a:t>53%</a:t>
          </a:r>
          <a:endParaRPr lang="ru-RU" sz="4400" baseline="0" dirty="0"/>
        </a:p>
      </dgm:t>
    </dgm:pt>
    <dgm:pt modelId="{2F6E4B1D-CD5A-41E0-899E-380F0FAEBE3B}" type="sibTrans" cxnId="{6A6D8C36-D786-4C27-82EA-0DD236A4EB8B}">
      <dgm:prSet/>
      <dgm:spPr/>
      <dgm:t>
        <a:bodyPr/>
        <a:lstStyle/>
        <a:p>
          <a:endParaRPr lang="ru-RU"/>
        </a:p>
      </dgm:t>
    </dgm:pt>
    <dgm:pt modelId="{5F9220C5-75E9-42E4-BA97-E255E78442A5}" type="parTrans" cxnId="{6A6D8C36-D786-4C27-82EA-0DD236A4EB8B}">
      <dgm:prSet/>
      <dgm:spPr/>
      <dgm:t>
        <a:bodyPr/>
        <a:lstStyle/>
        <a:p>
          <a:endParaRPr lang="ru-RU"/>
        </a:p>
      </dgm:t>
    </dgm:pt>
    <dgm:pt modelId="{D4CB3AF1-4A62-4F5F-98DD-F2CF4F33B08D}" type="pres">
      <dgm:prSet presAssocID="{5AB57A1C-A032-418C-9472-743CDF09EB95}" presName="Name0" presStyleCnt="0">
        <dgm:presLayoutVars>
          <dgm:dir/>
          <dgm:animLvl val="lvl"/>
          <dgm:resizeHandles val="exact"/>
        </dgm:presLayoutVars>
      </dgm:prSet>
      <dgm:spPr/>
    </dgm:pt>
    <dgm:pt modelId="{D23E2566-83E8-406B-9D1D-1500B4AD74A9}" type="pres">
      <dgm:prSet presAssocID="{E2E4990A-7A6E-445F-9591-E4FD2304D8B7}" presName="Name8" presStyleCnt="0"/>
      <dgm:spPr/>
    </dgm:pt>
    <dgm:pt modelId="{CFA3B313-07B9-45E7-8A30-C6C69B892994}" type="pres">
      <dgm:prSet presAssocID="{E2E4990A-7A6E-445F-9591-E4FD2304D8B7}" presName="acctBkgd" presStyleLbl="alignAcc1" presStyleIdx="0" presStyleCnt="5"/>
      <dgm:spPr/>
      <dgm:t>
        <a:bodyPr/>
        <a:lstStyle/>
        <a:p>
          <a:endParaRPr lang="ru-RU"/>
        </a:p>
      </dgm:t>
    </dgm:pt>
    <dgm:pt modelId="{D2D3B9FA-2B53-43DA-ABE0-D0F1A08BF4C4}" type="pres">
      <dgm:prSet presAssocID="{E2E4990A-7A6E-445F-9591-E4FD2304D8B7}" presName="acctTx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D578D7-AC1F-45E3-96C7-4B3318027A6D}" type="pres">
      <dgm:prSet presAssocID="{E2E4990A-7A6E-445F-9591-E4FD2304D8B7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9339E9-6FA6-47C6-A252-43A042F7BBAD}" type="pres">
      <dgm:prSet presAssocID="{E2E4990A-7A6E-445F-9591-E4FD2304D8B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727677-5DFD-41DF-A6E4-379FE3CF9323}" type="pres">
      <dgm:prSet presAssocID="{33F6B2BE-A4F2-48DE-8609-642F8CDB25F0}" presName="Name8" presStyleCnt="0"/>
      <dgm:spPr/>
    </dgm:pt>
    <dgm:pt modelId="{CDA2B701-7E01-4495-BC1C-0A6B82F1394D}" type="pres">
      <dgm:prSet presAssocID="{33F6B2BE-A4F2-48DE-8609-642F8CDB25F0}" presName="acctBkgd" presStyleLbl="alignAcc1" presStyleIdx="1" presStyleCnt="5"/>
      <dgm:spPr/>
      <dgm:t>
        <a:bodyPr/>
        <a:lstStyle/>
        <a:p>
          <a:endParaRPr lang="ru-RU"/>
        </a:p>
      </dgm:t>
    </dgm:pt>
    <dgm:pt modelId="{8D39946C-47CA-4A84-9FD2-72F8D30A6AF1}" type="pres">
      <dgm:prSet presAssocID="{33F6B2BE-A4F2-48DE-8609-642F8CDB25F0}" presName="acctTx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46D9D0-045A-4D17-9BFD-5856243636A6}" type="pres">
      <dgm:prSet presAssocID="{33F6B2BE-A4F2-48DE-8609-642F8CDB25F0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BEFDE5-8F07-43D3-8363-35B226F1A3D7}" type="pres">
      <dgm:prSet presAssocID="{33F6B2BE-A4F2-48DE-8609-642F8CDB25F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110D4E-E5F9-4E0F-92F2-C64035BFC0FD}" type="pres">
      <dgm:prSet presAssocID="{C759CE99-46CD-4E95-8563-654E261E2F5C}" presName="Name8" presStyleCnt="0"/>
      <dgm:spPr/>
    </dgm:pt>
    <dgm:pt modelId="{706234E9-DB78-45CD-9B5C-35AE62F2FC80}" type="pres">
      <dgm:prSet presAssocID="{C759CE99-46CD-4E95-8563-654E261E2F5C}" presName="acctBkgd" presStyleLbl="alignAcc1" presStyleIdx="2" presStyleCnt="5" custLinFactNeighborX="237"/>
      <dgm:spPr/>
      <dgm:t>
        <a:bodyPr/>
        <a:lstStyle/>
        <a:p>
          <a:endParaRPr lang="ru-RU"/>
        </a:p>
      </dgm:t>
    </dgm:pt>
    <dgm:pt modelId="{F8492532-5A9B-4457-A54E-1FE9D19B6453}" type="pres">
      <dgm:prSet presAssocID="{C759CE99-46CD-4E95-8563-654E261E2F5C}" presName="acctTx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8E93BE-9D09-446B-8634-1394F351A37E}" type="pres">
      <dgm:prSet presAssocID="{C759CE99-46CD-4E95-8563-654E261E2F5C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D8BA88-86E3-47DB-AB5D-A378FE1E4FE9}" type="pres">
      <dgm:prSet presAssocID="{C759CE99-46CD-4E95-8563-654E261E2F5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E71E8F-8D07-43AA-837B-964CE87B23F5}" type="pres">
      <dgm:prSet presAssocID="{B11AB905-34A4-4332-8458-5CA1E7AB2EB1}" presName="Name8" presStyleCnt="0"/>
      <dgm:spPr/>
    </dgm:pt>
    <dgm:pt modelId="{51D063F7-C145-4E25-9B40-F2E4E31F3804}" type="pres">
      <dgm:prSet presAssocID="{B11AB905-34A4-4332-8458-5CA1E7AB2EB1}" presName="acctBkgd" presStyleLbl="alignAcc1" presStyleIdx="3" presStyleCnt="5"/>
      <dgm:spPr/>
      <dgm:t>
        <a:bodyPr/>
        <a:lstStyle/>
        <a:p>
          <a:endParaRPr lang="ru-RU"/>
        </a:p>
      </dgm:t>
    </dgm:pt>
    <dgm:pt modelId="{4C8A4C9B-1E2B-42DA-9C28-3F7C00112625}" type="pres">
      <dgm:prSet presAssocID="{B11AB905-34A4-4332-8458-5CA1E7AB2EB1}" presName="acctTx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08AF03-D6D5-4329-A3DC-BB0865D214FE}" type="pres">
      <dgm:prSet presAssocID="{B11AB905-34A4-4332-8458-5CA1E7AB2EB1}" presName="level" presStyleLbl="node1" presStyleIdx="3" presStyleCnt="5" custLinFactNeighborX="-361" custLinFactNeighborY="-23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0C7942-6D6F-4DA0-B999-50345FD37A5E}" type="pres">
      <dgm:prSet presAssocID="{B11AB905-34A4-4332-8458-5CA1E7AB2EB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8EF516-D80B-4F19-9659-BDA9248A98B5}" type="pres">
      <dgm:prSet presAssocID="{ED7C8EB9-A47D-49D7-ADEF-38887D0EAE03}" presName="Name8" presStyleCnt="0"/>
      <dgm:spPr/>
    </dgm:pt>
    <dgm:pt modelId="{A629CD22-E721-4FC4-A6E8-8750471FC81D}" type="pres">
      <dgm:prSet presAssocID="{ED7C8EB9-A47D-49D7-ADEF-38887D0EAE03}" presName="acctBkgd" presStyleLbl="alignAcc1" presStyleIdx="4" presStyleCnt="5"/>
      <dgm:spPr/>
      <dgm:t>
        <a:bodyPr/>
        <a:lstStyle/>
        <a:p>
          <a:endParaRPr lang="ru-RU"/>
        </a:p>
      </dgm:t>
    </dgm:pt>
    <dgm:pt modelId="{00920AE7-1AAE-42B8-9B6D-4810C6534A81}" type="pres">
      <dgm:prSet presAssocID="{ED7C8EB9-A47D-49D7-ADEF-38887D0EAE03}" presName="acct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47CC8B-4D98-4FB4-B144-79540B2A7A61}" type="pres">
      <dgm:prSet presAssocID="{ED7C8EB9-A47D-49D7-ADEF-38887D0EAE03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662CE-50BB-4D69-8094-924583A32418}" type="pres">
      <dgm:prSet presAssocID="{ED7C8EB9-A47D-49D7-ADEF-38887D0EAE0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F206D1-D2D1-4737-BE0E-0F020B2EF237}" type="presOf" srcId="{ED7C8EB9-A47D-49D7-ADEF-38887D0EAE03}" destId="{9747CC8B-4D98-4FB4-B144-79540B2A7A61}" srcOrd="0" destOrd="0" presId="urn:microsoft.com/office/officeart/2005/8/layout/pyramid3"/>
    <dgm:cxn modelId="{7185339E-0C91-4BC3-B48E-ABC64C2529E7}" type="presOf" srcId="{33F6B2BE-A4F2-48DE-8609-642F8CDB25F0}" destId="{E2BEFDE5-8F07-43D3-8363-35B226F1A3D7}" srcOrd="1" destOrd="0" presId="urn:microsoft.com/office/officeart/2005/8/layout/pyramid3"/>
    <dgm:cxn modelId="{DAD76E12-74F4-464D-83C0-EA6CBA2965C7}" type="presOf" srcId="{D266232D-68DE-4DCA-9FB3-CEAF4A170C65}" destId="{00920AE7-1AAE-42B8-9B6D-4810C6534A81}" srcOrd="1" destOrd="0" presId="urn:microsoft.com/office/officeart/2005/8/layout/pyramid3"/>
    <dgm:cxn modelId="{29B00FD9-A091-4A33-91BC-C8CEAEA6CE55}" type="presOf" srcId="{5CFDAA9A-FAE3-4E03-90EB-BE8FF80ABB15}" destId="{706234E9-DB78-45CD-9B5C-35AE62F2FC80}" srcOrd="0" destOrd="0" presId="urn:microsoft.com/office/officeart/2005/8/layout/pyramid3"/>
    <dgm:cxn modelId="{E640573A-7532-4B6A-8A49-2400E23E090F}" srcId="{C759CE99-46CD-4E95-8563-654E261E2F5C}" destId="{5CFDAA9A-FAE3-4E03-90EB-BE8FF80ABB15}" srcOrd="0" destOrd="0" parTransId="{C28DBC0A-189D-4014-B307-93D372A4A6AC}" sibTransId="{8973EC7A-2CF9-4433-8C61-D1F8F3EA9D7C}"/>
    <dgm:cxn modelId="{2182C4D1-06D6-49F7-8A92-B98F99CA6D3F}" type="presOf" srcId="{251B3959-CFE3-47EE-8987-197BB0A662EE}" destId="{51D063F7-C145-4E25-9B40-F2E4E31F3804}" srcOrd="0" destOrd="0" presId="urn:microsoft.com/office/officeart/2005/8/layout/pyramid3"/>
    <dgm:cxn modelId="{82E9B0B3-2CA1-4ECC-9FBB-5111BB7BDF9D}" srcId="{33F6B2BE-A4F2-48DE-8609-642F8CDB25F0}" destId="{C5A71E62-633F-4E8C-B435-20892ACD1011}" srcOrd="0" destOrd="0" parTransId="{363BF315-8CB3-46A7-96F4-B53A6113A5AB}" sibTransId="{22C17EFA-3411-4A7B-8ACB-7F4A21FA9BB1}"/>
    <dgm:cxn modelId="{1103AE3A-2B04-4CB5-8519-CB1072460274}" type="presOf" srcId="{C759CE99-46CD-4E95-8563-654E261E2F5C}" destId="{BB8E93BE-9D09-446B-8634-1394F351A37E}" srcOrd="0" destOrd="0" presId="urn:microsoft.com/office/officeart/2005/8/layout/pyramid3"/>
    <dgm:cxn modelId="{5B1859D6-D69D-44D4-B70E-2E39EAEF66FD}" srcId="{5AB57A1C-A032-418C-9472-743CDF09EB95}" destId="{B11AB905-34A4-4332-8458-5CA1E7AB2EB1}" srcOrd="3" destOrd="0" parTransId="{4C75D637-3566-48FA-8060-4BEF09E2A0BD}" sibTransId="{990A09C0-FB09-4F6D-9A37-C7976CEA07C3}"/>
    <dgm:cxn modelId="{A853D409-FF6C-4EF5-AC35-9B6B0F218A4C}" srcId="{B11AB905-34A4-4332-8458-5CA1E7AB2EB1}" destId="{251B3959-CFE3-47EE-8987-197BB0A662EE}" srcOrd="0" destOrd="0" parTransId="{549ACAB4-9AD0-47CA-B23E-53FF5C9EDAEA}" sibTransId="{A89C184C-9381-41FE-8900-E335AF4864D6}"/>
    <dgm:cxn modelId="{D022D4FE-180C-4C14-AA30-0B48638A5A6A}" type="presOf" srcId="{B11AB905-34A4-4332-8458-5CA1E7AB2EB1}" destId="{C00C7942-6D6F-4DA0-B999-50345FD37A5E}" srcOrd="1" destOrd="0" presId="urn:microsoft.com/office/officeart/2005/8/layout/pyramid3"/>
    <dgm:cxn modelId="{E34CBE72-8E98-47DD-ACA2-E4DDCF6410D2}" type="presOf" srcId="{E2E4990A-7A6E-445F-9591-E4FD2304D8B7}" destId="{739339E9-6FA6-47C6-A252-43A042F7BBAD}" srcOrd="1" destOrd="0" presId="urn:microsoft.com/office/officeart/2005/8/layout/pyramid3"/>
    <dgm:cxn modelId="{16375E0A-1C96-4EDC-9359-56A609D24E3F}" type="presOf" srcId="{CF99B1C6-6829-4C3D-89F2-DB217702D50F}" destId="{D2D3B9FA-2B53-43DA-ABE0-D0F1A08BF4C4}" srcOrd="1" destOrd="0" presId="urn:microsoft.com/office/officeart/2005/8/layout/pyramid3"/>
    <dgm:cxn modelId="{E0718123-7670-4C6E-A18B-4ECA55F52AA4}" type="presOf" srcId="{C5A71E62-633F-4E8C-B435-20892ACD1011}" destId="{CDA2B701-7E01-4495-BC1C-0A6B82F1394D}" srcOrd="0" destOrd="0" presId="urn:microsoft.com/office/officeart/2005/8/layout/pyramid3"/>
    <dgm:cxn modelId="{729EA693-238B-40A1-AD71-1EBD435D8AF4}" type="presOf" srcId="{251B3959-CFE3-47EE-8987-197BB0A662EE}" destId="{4C8A4C9B-1E2B-42DA-9C28-3F7C00112625}" srcOrd="1" destOrd="0" presId="urn:microsoft.com/office/officeart/2005/8/layout/pyramid3"/>
    <dgm:cxn modelId="{84FD5332-5037-444F-9AC0-0C9E30D99076}" type="presOf" srcId="{C5A71E62-633F-4E8C-B435-20892ACD1011}" destId="{8D39946C-47CA-4A84-9FD2-72F8D30A6AF1}" srcOrd="1" destOrd="0" presId="urn:microsoft.com/office/officeart/2005/8/layout/pyramid3"/>
    <dgm:cxn modelId="{01514B86-F4D3-41DF-B30D-78C9B5F27B69}" srcId="{5AB57A1C-A032-418C-9472-743CDF09EB95}" destId="{ED7C8EB9-A47D-49D7-ADEF-38887D0EAE03}" srcOrd="4" destOrd="0" parTransId="{013E3C99-B080-47F5-86CE-BFAFE4FBF66A}" sibTransId="{83655CC8-D179-4DA3-8AA7-0E76F882AABC}"/>
    <dgm:cxn modelId="{9291DA55-AD4C-4111-87E3-BE42A88A6CE5}" type="presOf" srcId="{5AB57A1C-A032-418C-9472-743CDF09EB95}" destId="{D4CB3AF1-4A62-4F5F-98DD-F2CF4F33B08D}" srcOrd="0" destOrd="0" presId="urn:microsoft.com/office/officeart/2005/8/layout/pyramid3"/>
    <dgm:cxn modelId="{BE67821D-5036-4F27-B0C9-954D249AE39A}" srcId="{5AB57A1C-A032-418C-9472-743CDF09EB95}" destId="{E2E4990A-7A6E-445F-9591-E4FD2304D8B7}" srcOrd="0" destOrd="0" parTransId="{C3829ACA-B645-437D-9038-FEE21F27737D}" sibTransId="{CD10DF1B-8AC1-4EBE-B80E-A66ACDC58D7F}"/>
    <dgm:cxn modelId="{B466BC24-9237-455A-9292-838A8AFDF69A}" type="presOf" srcId="{B11AB905-34A4-4332-8458-5CA1E7AB2EB1}" destId="{B308AF03-D6D5-4329-A3DC-BB0865D214FE}" srcOrd="0" destOrd="0" presId="urn:microsoft.com/office/officeart/2005/8/layout/pyramid3"/>
    <dgm:cxn modelId="{584D7417-D724-4C03-9EFE-70B878FD9431}" type="presOf" srcId="{CF99B1C6-6829-4C3D-89F2-DB217702D50F}" destId="{CFA3B313-07B9-45E7-8A30-C6C69B892994}" srcOrd="0" destOrd="0" presId="urn:microsoft.com/office/officeart/2005/8/layout/pyramid3"/>
    <dgm:cxn modelId="{6A6D8C36-D786-4C27-82EA-0DD236A4EB8B}" srcId="{5AB57A1C-A032-418C-9472-743CDF09EB95}" destId="{33F6B2BE-A4F2-48DE-8609-642F8CDB25F0}" srcOrd="1" destOrd="0" parTransId="{5F9220C5-75E9-42E4-BA97-E255E78442A5}" sibTransId="{2F6E4B1D-CD5A-41E0-899E-380F0FAEBE3B}"/>
    <dgm:cxn modelId="{49033808-6105-4537-B302-71DBD163A5C1}" type="presOf" srcId="{E2E4990A-7A6E-445F-9591-E4FD2304D8B7}" destId="{05D578D7-AC1F-45E3-96C7-4B3318027A6D}" srcOrd="0" destOrd="0" presId="urn:microsoft.com/office/officeart/2005/8/layout/pyramid3"/>
    <dgm:cxn modelId="{1F3B8DFF-D892-4913-AD86-4B54F026C1E6}" type="presOf" srcId="{5CFDAA9A-FAE3-4E03-90EB-BE8FF80ABB15}" destId="{F8492532-5A9B-4457-A54E-1FE9D19B6453}" srcOrd="1" destOrd="0" presId="urn:microsoft.com/office/officeart/2005/8/layout/pyramid3"/>
    <dgm:cxn modelId="{5CBABA51-EC0E-40F5-97A2-6B2145379CBC}" type="presOf" srcId="{D266232D-68DE-4DCA-9FB3-CEAF4A170C65}" destId="{A629CD22-E721-4FC4-A6E8-8750471FC81D}" srcOrd="0" destOrd="0" presId="urn:microsoft.com/office/officeart/2005/8/layout/pyramid3"/>
    <dgm:cxn modelId="{587CE23D-3D74-4648-9322-80E773A71880}" type="presOf" srcId="{33F6B2BE-A4F2-48DE-8609-642F8CDB25F0}" destId="{6846D9D0-045A-4D17-9BFD-5856243636A6}" srcOrd="0" destOrd="0" presId="urn:microsoft.com/office/officeart/2005/8/layout/pyramid3"/>
    <dgm:cxn modelId="{52469B4A-833B-49B4-8AB4-4EB491B4B339}" srcId="{5AB57A1C-A032-418C-9472-743CDF09EB95}" destId="{C759CE99-46CD-4E95-8563-654E261E2F5C}" srcOrd="2" destOrd="0" parTransId="{BF40412A-4F27-4593-B98B-8EE118AE1813}" sibTransId="{DCF29040-0F2C-4533-9DD7-FC6BEFBDEEF1}"/>
    <dgm:cxn modelId="{25FA0974-843C-4CDF-8546-A9E7F6855F37}" type="presOf" srcId="{ED7C8EB9-A47D-49D7-ADEF-38887D0EAE03}" destId="{11D662CE-50BB-4D69-8094-924583A32418}" srcOrd="1" destOrd="0" presId="urn:microsoft.com/office/officeart/2005/8/layout/pyramid3"/>
    <dgm:cxn modelId="{5E7A7596-95EE-4AB4-B102-544938B21BA9}" type="presOf" srcId="{C759CE99-46CD-4E95-8563-654E261E2F5C}" destId="{7BD8BA88-86E3-47DB-AB5D-A378FE1E4FE9}" srcOrd="1" destOrd="0" presId="urn:microsoft.com/office/officeart/2005/8/layout/pyramid3"/>
    <dgm:cxn modelId="{BD906060-2441-4C67-8EE9-2E04A58404D4}" srcId="{E2E4990A-7A6E-445F-9591-E4FD2304D8B7}" destId="{CF99B1C6-6829-4C3D-89F2-DB217702D50F}" srcOrd="0" destOrd="0" parTransId="{7958AB0E-C00C-4860-9F15-F79F816099AA}" sibTransId="{2130413E-92DF-4F1B-9B4B-626B190071A1}"/>
    <dgm:cxn modelId="{AEB70621-6ABD-4FC7-A3A3-8FDCFEFA4DCB}" srcId="{ED7C8EB9-A47D-49D7-ADEF-38887D0EAE03}" destId="{D266232D-68DE-4DCA-9FB3-CEAF4A170C65}" srcOrd="0" destOrd="0" parTransId="{0F149C42-5E36-40CE-AB04-387705E6240B}" sibTransId="{5AABBEF0-9830-4AC0-A5A7-4B7E46275B19}"/>
    <dgm:cxn modelId="{87C9B0AE-248E-422C-9FC7-909D273770AA}" type="presParOf" srcId="{D4CB3AF1-4A62-4F5F-98DD-F2CF4F33B08D}" destId="{D23E2566-83E8-406B-9D1D-1500B4AD74A9}" srcOrd="0" destOrd="0" presId="urn:microsoft.com/office/officeart/2005/8/layout/pyramid3"/>
    <dgm:cxn modelId="{2D8127C7-A836-4267-B44D-04AAE5B2CFF3}" type="presParOf" srcId="{D23E2566-83E8-406B-9D1D-1500B4AD74A9}" destId="{CFA3B313-07B9-45E7-8A30-C6C69B892994}" srcOrd="0" destOrd="0" presId="urn:microsoft.com/office/officeart/2005/8/layout/pyramid3"/>
    <dgm:cxn modelId="{676CF6E6-FF3C-486B-B148-96BA57DFD8C5}" type="presParOf" srcId="{D23E2566-83E8-406B-9D1D-1500B4AD74A9}" destId="{D2D3B9FA-2B53-43DA-ABE0-D0F1A08BF4C4}" srcOrd="1" destOrd="0" presId="urn:microsoft.com/office/officeart/2005/8/layout/pyramid3"/>
    <dgm:cxn modelId="{2FDECC48-2480-4C31-BEFD-32B1E92FBFFF}" type="presParOf" srcId="{D23E2566-83E8-406B-9D1D-1500B4AD74A9}" destId="{05D578D7-AC1F-45E3-96C7-4B3318027A6D}" srcOrd="2" destOrd="0" presId="urn:microsoft.com/office/officeart/2005/8/layout/pyramid3"/>
    <dgm:cxn modelId="{C00C71B3-D8BB-4324-B774-9141E4667C4B}" type="presParOf" srcId="{D23E2566-83E8-406B-9D1D-1500B4AD74A9}" destId="{739339E9-6FA6-47C6-A252-43A042F7BBAD}" srcOrd="3" destOrd="0" presId="urn:microsoft.com/office/officeart/2005/8/layout/pyramid3"/>
    <dgm:cxn modelId="{45504D3C-6888-4A92-B9DA-E5C87C455319}" type="presParOf" srcId="{D4CB3AF1-4A62-4F5F-98DD-F2CF4F33B08D}" destId="{B3727677-5DFD-41DF-A6E4-379FE3CF9323}" srcOrd="1" destOrd="0" presId="urn:microsoft.com/office/officeart/2005/8/layout/pyramid3"/>
    <dgm:cxn modelId="{E3CF4064-335C-445D-B6B9-A1D76FF79EE0}" type="presParOf" srcId="{B3727677-5DFD-41DF-A6E4-379FE3CF9323}" destId="{CDA2B701-7E01-4495-BC1C-0A6B82F1394D}" srcOrd="0" destOrd="0" presId="urn:microsoft.com/office/officeart/2005/8/layout/pyramid3"/>
    <dgm:cxn modelId="{21A49FB2-D54B-48F3-9945-AC4D833AD652}" type="presParOf" srcId="{B3727677-5DFD-41DF-A6E4-379FE3CF9323}" destId="{8D39946C-47CA-4A84-9FD2-72F8D30A6AF1}" srcOrd="1" destOrd="0" presId="urn:microsoft.com/office/officeart/2005/8/layout/pyramid3"/>
    <dgm:cxn modelId="{C1F7DBB2-D390-4C63-9BBF-C64A6A7CB8D6}" type="presParOf" srcId="{B3727677-5DFD-41DF-A6E4-379FE3CF9323}" destId="{6846D9D0-045A-4D17-9BFD-5856243636A6}" srcOrd="2" destOrd="0" presId="urn:microsoft.com/office/officeart/2005/8/layout/pyramid3"/>
    <dgm:cxn modelId="{09BA101F-FF26-4E93-B527-183841988A6E}" type="presParOf" srcId="{B3727677-5DFD-41DF-A6E4-379FE3CF9323}" destId="{E2BEFDE5-8F07-43D3-8363-35B226F1A3D7}" srcOrd="3" destOrd="0" presId="urn:microsoft.com/office/officeart/2005/8/layout/pyramid3"/>
    <dgm:cxn modelId="{6C5D095C-CB62-4D45-99D6-157200ECA03E}" type="presParOf" srcId="{D4CB3AF1-4A62-4F5F-98DD-F2CF4F33B08D}" destId="{CD110D4E-E5F9-4E0F-92F2-C64035BFC0FD}" srcOrd="2" destOrd="0" presId="urn:microsoft.com/office/officeart/2005/8/layout/pyramid3"/>
    <dgm:cxn modelId="{AA1D8669-D14F-4F40-86AB-D0FC1A630CCA}" type="presParOf" srcId="{CD110D4E-E5F9-4E0F-92F2-C64035BFC0FD}" destId="{706234E9-DB78-45CD-9B5C-35AE62F2FC80}" srcOrd="0" destOrd="0" presId="urn:microsoft.com/office/officeart/2005/8/layout/pyramid3"/>
    <dgm:cxn modelId="{67BC3CC7-25CF-4C07-9281-0A270232D68C}" type="presParOf" srcId="{CD110D4E-E5F9-4E0F-92F2-C64035BFC0FD}" destId="{F8492532-5A9B-4457-A54E-1FE9D19B6453}" srcOrd="1" destOrd="0" presId="urn:microsoft.com/office/officeart/2005/8/layout/pyramid3"/>
    <dgm:cxn modelId="{C6C7F427-135C-474B-96A6-89CED2631B16}" type="presParOf" srcId="{CD110D4E-E5F9-4E0F-92F2-C64035BFC0FD}" destId="{BB8E93BE-9D09-446B-8634-1394F351A37E}" srcOrd="2" destOrd="0" presId="urn:microsoft.com/office/officeart/2005/8/layout/pyramid3"/>
    <dgm:cxn modelId="{7B00F000-FFAD-45A7-9C4D-C4D2DA2B7B6F}" type="presParOf" srcId="{CD110D4E-E5F9-4E0F-92F2-C64035BFC0FD}" destId="{7BD8BA88-86E3-47DB-AB5D-A378FE1E4FE9}" srcOrd="3" destOrd="0" presId="urn:microsoft.com/office/officeart/2005/8/layout/pyramid3"/>
    <dgm:cxn modelId="{7AEEAC67-6407-421F-BFD7-31092C6474CA}" type="presParOf" srcId="{D4CB3AF1-4A62-4F5F-98DD-F2CF4F33B08D}" destId="{2EE71E8F-8D07-43AA-837B-964CE87B23F5}" srcOrd="3" destOrd="0" presId="urn:microsoft.com/office/officeart/2005/8/layout/pyramid3"/>
    <dgm:cxn modelId="{CAE59B56-722D-4B52-82D3-211CD4249E0F}" type="presParOf" srcId="{2EE71E8F-8D07-43AA-837B-964CE87B23F5}" destId="{51D063F7-C145-4E25-9B40-F2E4E31F3804}" srcOrd="0" destOrd="0" presId="urn:microsoft.com/office/officeart/2005/8/layout/pyramid3"/>
    <dgm:cxn modelId="{4CDD93B6-86D3-46BC-AE33-1F64B54260FD}" type="presParOf" srcId="{2EE71E8F-8D07-43AA-837B-964CE87B23F5}" destId="{4C8A4C9B-1E2B-42DA-9C28-3F7C00112625}" srcOrd="1" destOrd="0" presId="urn:microsoft.com/office/officeart/2005/8/layout/pyramid3"/>
    <dgm:cxn modelId="{3A94F18A-916A-421F-8537-8CE7E0F88E4E}" type="presParOf" srcId="{2EE71E8F-8D07-43AA-837B-964CE87B23F5}" destId="{B308AF03-D6D5-4329-A3DC-BB0865D214FE}" srcOrd="2" destOrd="0" presId="urn:microsoft.com/office/officeart/2005/8/layout/pyramid3"/>
    <dgm:cxn modelId="{AEEF7AA7-EECE-4DA7-9126-AB3D6A3489F8}" type="presParOf" srcId="{2EE71E8F-8D07-43AA-837B-964CE87B23F5}" destId="{C00C7942-6D6F-4DA0-B999-50345FD37A5E}" srcOrd="3" destOrd="0" presId="urn:microsoft.com/office/officeart/2005/8/layout/pyramid3"/>
    <dgm:cxn modelId="{F30EB770-9630-4860-9F1B-4F31DF582ECB}" type="presParOf" srcId="{D4CB3AF1-4A62-4F5F-98DD-F2CF4F33B08D}" destId="{2F8EF516-D80B-4F19-9659-BDA9248A98B5}" srcOrd="4" destOrd="0" presId="urn:microsoft.com/office/officeart/2005/8/layout/pyramid3"/>
    <dgm:cxn modelId="{71D751E6-1FCB-437F-9159-1658217D21C5}" type="presParOf" srcId="{2F8EF516-D80B-4F19-9659-BDA9248A98B5}" destId="{A629CD22-E721-4FC4-A6E8-8750471FC81D}" srcOrd="0" destOrd="0" presId="urn:microsoft.com/office/officeart/2005/8/layout/pyramid3"/>
    <dgm:cxn modelId="{5A1D3B34-EF38-4819-9259-B766C661ABCB}" type="presParOf" srcId="{2F8EF516-D80B-4F19-9659-BDA9248A98B5}" destId="{00920AE7-1AAE-42B8-9B6D-4810C6534A81}" srcOrd="1" destOrd="0" presId="urn:microsoft.com/office/officeart/2005/8/layout/pyramid3"/>
    <dgm:cxn modelId="{F962AEF9-7B6B-4F39-960E-5C22E47FAB84}" type="presParOf" srcId="{2F8EF516-D80B-4F19-9659-BDA9248A98B5}" destId="{9747CC8B-4D98-4FB4-B144-79540B2A7A61}" srcOrd="2" destOrd="0" presId="urn:microsoft.com/office/officeart/2005/8/layout/pyramid3"/>
    <dgm:cxn modelId="{12AB02B6-83FF-4CC1-9C10-20895CC5F6E3}" type="presParOf" srcId="{2F8EF516-D80B-4F19-9659-BDA9248A98B5}" destId="{11D662CE-50BB-4D69-8094-924583A32418}" srcOrd="3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8B2D8C-5D05-47CD-8D86-B6D4CFAA5ADC}" type="doc">
      <dgm:prSet loTypeId="urn:microsoft.com/office/officeart/2005/8/layout/process1" loCatId="process" qsTypeId="urn:microsoft.com/office/officeart/2005/8/quickstyle/simple1" qsCatId="simple" csTypeId="urn:microsoft.com/office/officeart/2005/8/colors/accent6_1" csCatId="accent6" phldr="1"/>
      <dgm:spPr/>
    </dgm:pt>
    <dgm:pt modelId="{EA76CEDE-A5A8-4237-91C3-8B4C155C959D}">
      <dgm:prSet phldrT="[Текст]" custT="1"/>
      <dgm:spPr/>
      <dgm:t>
        <a:bodyPr/>
        <a:lstStyle/>
        <a:p>
          <a:r>
            <a:rPr lang="ru-RU" sz="1400" b="1" dirty="0" smtClean="0"/>
            <a:t>БАЗА</a:t>
          </a:r>
        </a:p>
        <a:p>
          <a:r>
            <a:rPr lang="ru-RU" sz="1400" b="1" dirty="0" smtClean="0"/>
            <a:t>2 340</a:t>
          </a:r>
          <a:endParaRPr lang="ru-RU" sz="1400" b="1" dirty="0"/>
        </a:p>
      </dgm:t>
    </dgm:pt>
    <dgm:pt modelId="{50379A03-33B8-4902-824F-D9F66A506CEA}" type="parTrans" cxnId="{1D98DA39-77E0-4AC7-A758-B6E834586380}">
      <dgm:prSet/>
      <dgm:spPr/>
      <dgm:t>
        <a:bodyPr/>
        <a:lstStyle/>
        <a:p>
          <a:endParaRPr lang="ru-RU" sz="1400" b="1"/>
        </a:p>
      </dgm:t>
    </dgm:pt>
    <dgm:pt modelId="{CE0BF7DD-DCDE-4BFA-B7FD-16A27F65211D}" type="sibTrans" cxnId="{1D98DA39-77E0-4AC7-A758-B6E834586380}">
      <dgm:prSet custT="1"/>
      <dgm:spPr/>
      <dgm:t>
        <a:bodyPr/>
        <a:lstStyle/>
        <a:p>
          <a:endParaRPr lang="ru-RU" sz="1400" b="1"/>
        </a:p>
      </dgm:t>
    </dgm:pt>
    <dgm:pt modelId="{D76FA9B8-F1C4-4B5D-BCB2-C7EA58A79368}">
      <dgm:prSet phldrT="[Текст]" custT="1"/>
      <dgm:spPr/>
      <dgm:t>
        <a:bodyPr/>
        <a:lstStyle/>
        <a:p>
          <a:r>
            <a:rPr lang="ru-RU" sz="1400" b="1" dirty="0" smtClean="0"/>
            <a:t>ДОЗВОН</a:t>
          </a:r>
        </a:p>
        <a:p>
          <a:r>
            <a:rPr lang="ru-RU" sz="1400" b="1" dirty="0" smtClean="0"/>
            <a:t>1241</a:t>
          </a:r>
          <a:endParaRPr lang="ru-RU" sz="1400" b="1" dirty="0"/>
        </a:p>
      </dgm:t>
    </dgm:pt>
    <dgm:pt modelId="{38B6439C-9908-4734-8D95-C8646FBAD4E9}" type="parTrans" cxnId="{8EF4CF93-1C5C-4CA6-8085-AC65D0F7994E}">
      <dgm:prSet/>
      <dgm:spPr/>
      <dgm:t>
        <a:bodyPr/>
        <a:lstStyle/>
        <a:p>
          <a:endParaRPr lang="ru-RU" sz="1400" b="1"/>
        </a:p>
      </dgm:t>
    </dgm:pt>
    <dgm:pt modelId="{17B3B37E-28E3-4A53-B651-106F514DBB76}" type="sibTrans" cxnId="{8EF4CF93-1C5C-4CA6-8085-AC65D0F7994E}">
      <dgm:prSet custT="1"/>
      <dgm:spPr/>
      <dgm:t>
        <a:bodyPr/>
        <a:lstStyle/>
        <a:p>
          <a:endParaRPr lang="ru-RU" sz="1400" b="1"/>
        </a:p>
      </dgm:t>
    </dgm:pt>
    <dgm:pt modelId="{53CEFFE3-C00A-4B9C-90A3-05E10E51252B}">
      <dgm:prSet phldrT="[Текст]" custT="1"/>
      <dgm:spPr/>
      <dgm:t>
        <a:bodyPr/>
        <a:lstStyle/>
        <a:p>
          <a:r>
            <a:rPr lang="ru-RU" sz="1400" b="1" dirty="0" smtClean="0"/>
            <a:t>СОГЛАСИЕ</a:t>
          </a:r>
        </a:p>
        <a:p>
          <a:r>
            <a:rPr lang="ru-RU" sz="1400" b="1" dirty="0" smtClean="0"/>
            <a:t>1013</a:t>
          </a:r>
          <a:endParaRPr lang="ru-RU" sz="1400" b="1" dirty="0"/>
        </a:p>
      </dgm:t>
    </dgm:pt>
    <dgm:pt modelId="{BF67ACC6-E477-4E98-8574-EF8E547602AF}" type="parTrans" cxnId="{6381EDAB-5699-4CF0-AB55-D85482E6EAB4}">
      <dgm:prSet/>
      <dgm:spPr/>
      <dgm:t>
        <a:bodyPr/>
        <a:lstStyle/>
        <a:p>
          <a:endParaRPr lang="ru-RU" sz="1400" b="1"/>
        </a:p>
      </dgm:t>
    </dgm:pt>
    <dgm:pt modelId="{FDACADC7-6532-455E-AAA2-DF18094378A5}" type="sibTrans" cxnId="{6381EDAB-5699-4CF0-AB55-D85482E6EAB4}">
      <dgm:prSet custT="1"/>
      <dgm:spPr/>
      <dgm:t>
        <a:bodyPr/>
        <a:lstStyle/>
        <a:p>
          <a:endParaRPr lang="ru-RU" sz="1400" b="1"/>
        </a:p>
      </dgm:t>
    </dgm:pt>
    <dgm:pt modelId="{B48197BF-C0B5-435C-8D7D-3D4242304A91}">
      <dgm:prSet custT="1"/>
      <dgm:spPr/>
      <dgm:t>
        <a:bodyPr/>
        <a:lstStyle/>
        <a:p>
          <a:r>
            <a:rPr lang="ru-RU" sz="1400" b="1" dirty="0" smtClean="0"/>
            <a:t>А/М РЕНО</a:t>
          </a:r>
        </a:p>
        <a:p>
          <a:r>
            <a:rPr lang="ru-RU" sz="1400" b="1" dirty="0" smtClean="0"/>
            <a:t>924</a:t>
          </a:r>
          <a:endParaRPr lang="ru-RU" sz="1400" b="1" dirty="0"/>
        </a:p>
      </dgm:t>
    </dgm:pt>
    <dgm:pt modelId="{F12FEA65-A467-495A-A084-F449B098F3B6}" type="parTrans" cxnId="{6687CCB7-EA90-41A1-A160-AE5C8D7E6202}">
      <dgm:prSet/>
      <dgm:spPr/>
      <dgm:t>
        <a:bodyPr/>
        <a:lstStyle/>
        <a:p>
          <a:endParaRPr lang="ru-RU" sz="1400" b="1"/>
        </a:p>
      </dgm:t>
    </dgm:pt>
    <dgm:pt modelId="{51F15958-4F8E-4ECA-BA53-999CC2EB2E64}" type="sibTrans" cxnId="{6687CCB7-EA90-41A1-A160-AE5C8D7E6202}">
      <dgm:prSet custT="1"/>
      <dgm:spPr/>
      <dgm:t>
        <a:bodyPr/>
        <a:lstStyle/>
        <a:p>
          <a:endParaRPr lang="ru-RU" sz="1400" b="1"/>
        </a:p>
      </dgm:t>
    </dgm:pt>
    <dgm:pt modelId="{C3EF6AA6-739E-451F-A327-0BB2024E5E90}">
      <dgm:prSet custT="1"/>
      <dgm:spPr/>
      <dgm:t>
        <a:bodyPr/>
        <a:lstStyle/>
        <a:p>
          <a:r>
            <a:rPr lang="ru-RU" sz="1400" b="1" dirty="0" smtClean="0"/>
            <a:t>ЛИД</a:t>
          </a:r>
        </a:p>
        <a:p>
          <a:r>
            <a:rPr lang="ru-RU" sz="1400" b="1" dirty="0" smtClean="0"/>
            <a:t>352</a:t>
          </a:r>
          <a:endParaRPr lang="ru-RU" sz="1400" b="1" dirty="0"/>
        </a:p>
      </dgm:t>
    </dgm:pt>
    <dgm:pt modelId="{02A3DDAB-5188-4664-A712-6983239F57C8}" type="parTrans" cxnId="{50BBFF07-2E51-436B-9EBB-92474CE071FB}">
      <dgm:prSet/>
      <dgm:spPr/>
      <dgm:t>
        <a:bodyPr/>
        <a:lstStyle/>
        <a:p>
          <a:endParaRPr lang="ru-RU" sz="1400" b="1"/>
        </a:p>
      </dgm:t>
    </dgm:pt>
    <dgm:pt modelId="{7011C0B0-DF4E-4505-B6BF-C255B25EEB13}" type="sibTrans" cxnId="{50BBFF07-2E51-436B-9EBB-92474CE071FB}">
      <dgm:prSet custT="1"/>
      <dgm:spPr/>
      <dgm:t>
        <a:bodyPr/>
        <a:lstStyle/>
        <a:p>
          <a:endParaRPr lang="ru-RU" sz="1400" b="1"/>
        </a:p>
      </dgm:t>
    </dgm:pt>
    <dgm:pt modelId="{99246C35-0E4C-467B-9F88-84A504254D44}">
      <dgm:prSet custT="1"/>
      <dgm:spPr/>
      <dgm:t>
        <a:bodyPr/>
        <a:lstStyle/>
        <a:p>
          <a:r>
            <a:rPr lang="ru-RU" sz="1400" b="1" dirty="0" smtClean="0"/>
            <a:t>1 783 571</a:t>
          </a:r>
          <a:endParaRPr lang="ru-RU" sz="1400" b="1" dirty="0"/>
        </a:p>
      </dgm:t>
    </dgm:pt>
    <dgm:pt modelId="{3ADD8A23-A7F1-4BD6-95F2-4BE82DAB5344}" type="parTrans" cxnId="{650F8088-7D94-461D-8FAB-C8194EC716C4}">
      <dgm:prSet/>
      <dgm:spPr/>
      <dgm:t>
        <a:bodyPr/>
        <a:lstStyle/>
        <a:p>
          <a:endParaRPr lang="ru-RU" sz="1400" b="1"/>
        </a:p>
      </dgm:t>
    </dgm:pt>
    <dgm:pt modelId="{1EAF3C35-6F00-43CD-9030-AC7B04DF64B7}" type="sibTrans" cxnId="{650F8088-7D94-461D-8FAB-C8194EC716C4}">
      <dgm:prSet/>
      <dgm:spPr/>
      <dgm:t>
        <a:bodyPr/>
        <a:lstStyle/>
        <a:p>
          <a:endParaRPr lang="ru-RU" sz="1400" b="1"/>
        </a:p>
      </dgm:t>
    </dgm:pt>
    <dgm:pt modelId="{C57BE0F1-7AED-4312-B223-3F1BE28E58A9}">
      <dgm:prSet custT="1"/>
      <dgm:spPr/>
      <dgm:t>
        <a:bodyPr/>
        <a:lstStyle/>
        <a:p>
          <a:r>
            <a:rPr lang="ru-RU" sz="1400" b="1" dirty="0" smtClean="0"/>
            <a:t>ЗАЕЗД</a:t>
          </a:r>
        </a:p>
        <a:p>
          <a:r>
            <a:rPr lang="ru-RU" sz="1400" b="1" dirty="0" smtClean="0"/>
            <a:t>165</a:t>
          </a:r>
          <a:endParaRPr lang="ru-RU" sz="1400" b="1" dirty="0"/>
        </a:p>
      </dgm:t>
    </dgm:pt>
    <dgm:pt modelId="{FD9A58D2-E804-4816-9310-332106E27822}" type="parTrans" cxnId="{26D49173-95F2-47A3-878F-A020184C5BDC}">
      <dgm:prSet/>
      <dgm:spPr/>
      <dgm:t>
        <a:bodyPr/>
        <a:lstStyle/>
        <a:p>
          <a:endParaRPr lang="ru-RU" sz="1400" b="1"/>
        </a:p>
      </dgm:t>
    </dgm:pt>
    <dgm:pt modelId="{BFF8036C-3074-4211-A9DD-CF22661C5C78}" type="sibTrans" cxnId="{26D49173-95F2-47A3-878F-A020184C5BDC}">
      <dgm:prSet custT="1"/>
      <dgm:spPr/>
      <dgm:t>
        <a:bodyPr/>
        <a:lstStyle/>
        <a:p>
          <a:endParaRPr lang="ru-RU" sz="1400" b="1"/>
        </a:p>
      </dgm:t>
    </dgm:pt>
    <dgm:pt modelId="{CA2CD1EF-4DF8-4051-8242-E8F9B56255CA}" type="pres">
      <dgm:prSet presAssocID="{BE8B2D8C-5D05-47CD-8D86-B6D4CFAA5ADC}" presName="Name0" presStyleCnt="0">
        <dgm:presLayoutVars>
          <dgm:dir/>
          <dgm:resizeHandles val="exact"/>
        </dgm:presLayoutVars>
      </dgm:prSet>
      <dgm:spPr/>
    </dgm:pt>
    <dgm:pt modelId="{5A96C435-C5E4-484C-8BC8-6498A7926E2F}" type="pres">
      <dgm:prSet presAssocID="{EA76CEDE-A5A8-4237-91C3-8B4C155C959D}" presName="node" presStyleLbl="node1" presStyleIdx="0" presStyleCnt="7" custScaleX="1293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B2D87F-1B8D-47CA-B58C-2E23A35DF9FF}" type="pres">
      <dgm:prSet presAssocID="{CE0BF7DD-DCDE-4BFA-B7FD-16A27F65211D}" presName="sibTrans" presStyleLbl="sibTrans2D1" presStyleIdx="0" presStyleCnt="6"/>
      <dgm:spPr/>
      <dgm:t>
        <a:bodyPr/>
        <a:lstStyle/>
        <a:p>
          <a:endParaRPr lang="ru-RU"/>
        </a:p>
      </dgm:t>
    </dgm:pt>
    <dgm:pt modelId="{57980FDE-55D9-4475-97A8-D4A3B2CF2052}" type="pres">
      <dgm:prSet presAssocID="{CE0BF7DD-DCDE-4BFA-B7FD-16A27F65211D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0E535973-92F6-4D1C-9EE0-839F86649AA9}" type="pres">
      <dgm:prSet presAssocID="{D76FA9B8-F1C4-4B5D-BCB2-C7EA58A79368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3FAE78-4D10-490B-8BE5-D41C161B748F}" type="pres">
      <dgm:prSet presAssocID="{17B3B37E-28E3-4A53-B651-106F514DBB76}" presName="sibTrans" presStyleLbl="sibTrans2D1" presStyleIdx="1" presStyleCnt="6"/>
      <dgm:spPr/>
      <dgm:t>
        <a:bodyPr/>
        <a:lstStyle/>
        <a:p>
          <a:endParaRPr lang="ru-RU"/>
        </a:p>
      </dgm:t>
    </dgm:pt>
    <dgm:pt modelId="{39FFB67F-F947-4350-AD06-94C7FC59B8B9}" type="pres">
      <dgm:prSet presAssocID="{17B3B37E-28E3-4A53-B651-106F514DBB76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C52AF76A-85EF-41AB-BD32-38947B24CA56}" type="pres">
      <dgm:prSet presAssocID="{53CEFFE3-C00A-4B9C-90A3-05E10E51252B}" presName="node" presStyleLbl="node1" presStyleIdx="2" presStyleCnt="7" custScaleX="809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C93E4D-BB66-4076-8564-102F3FA2B74D}" type="pres">
      <dgm:prSet presAssocID="{FDACADC7-6532-455E-AAA2-DF18094378A5}" presName="sibTrans" presStyleLbl="sibTrans2D1" presStyleIdx="2" presStyleCnt="6"/>
      <dgm:spPr/>
      <dgm:t>
        <a:bodyPr/>
        <a:lstStyle/>
        <a:p>
          <a:endParaRPr lang="ru-RU"/>
        </a:p>
      </dgm:t>
    </dgm:pt>
    <dgm:pt modelId="{A93E5F15-39C6-430F-8929-AFF0E81207E6}" type="pres">
      <dgm:prSet presAssocID="{FDACADC7-6532-455E-AAA2-DF18094378A5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42077330-1D27-4458-9FEB-6674E9E3D806}" type="pres">
      <dgm:prSet presAssocID="{B48197BF-C0B5-435C-8D7D-3D4242304A91}" presName="node" presStyleLbl="node1" presStyleIdx="3" presStyleCnt="7" custScaleX="654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B2CF85-1B9A-45A3-B92C-EA50B1083E92}" type="pres">
      <dgm:prSet presAssocID="{51F15958-4F8E-4ECA-BA53-999CC2EB2E64}" presName="sibTrans" presStyleLbl="sibTrans2D1" presStyleIdx="3" presStyleCnt="6"/>
      <dgm:spPr/>
      <dgm:t>
        <a:bodyPr/>
        <a:lstStyle/>
        <a:p>
          <a:endParaRPr lang="ru-RU"/>
        </a:p>
      </dgm:t>
    </dgm:pt>
    <dgm:pt modelId="{BD8599DC-0800-4F78-916B-5C3D38B455C4}" type="pres">
      <dgm:prSet presAssocID="{51F15958-4F8E-4ECA-BA53-999CC2EB2E64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D162418D-5A4E-4FDB-BCD3-133E92FEFF1E}" type="pres">
      <dgm:prSet presAssocID="{C3EF6AA6-739E-451F-A327-0BB2024E5E90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839A0B-7D42-4E49-B4B6-7190790FE10A}" type="pres">
      <dgm:prSet presAssocID="{7011C0B0-DF4E-4505-B6BF-C255B25EEB13}" presName="sibTrans" presStyleLbl="sibTrans2D1" presStyleIdx="4" presStyleCnt="6"/>
      <dgm:spPr/>
      <dgm:t>
        <a:bodyPr/>
        <a:lstStyle/>
        <a:p>
          <a:endParaRPr lang="ru-RU"/>
        </a:p>
      </dgm:t>
    </dgm:pt>
    <dgm:pt modelId="{D4EC9F65-50E2-4DD4-9FA4-5F167252691B}" type="pres">
      <dgm:prSet presAssocID="{7011C0B0-DF4E-4505-B6BF-C255B25EEB13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E73F57A3-3EBC-4091-9882-BCDEA58A099B}" type="pres">
      <dgm:prSet presAssocID="{C57BE0F1-7AED-4312-B223-3F1BE28E58A9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F019BF-C32B-470D-BB0D-B6019B3C6227}" type="pres">
      <dgm:prSet presAssocID="{BFF8036C-3074-4211-A9DD-CF22661C5C78}" presName="sibTrans" presStyleLbl="sibTrans2D1" presStyleIdx="5" presStyleCnt="6"/>
      <dgm:spPr/>
      <dgm:t>
        <a:bodyPr/>
        <a:lstStyle/>
        <a:p>
          <a:endParaRPr lang="ru-RU"/>
        </a:p>
      </dgm:t>
    </dgm:pt>
    <dgm:pt modelId="{74D1F6D1-B6BC-4883-A931-2A5715E6AA74}" type="pres">
      <dgm:prSet presAssocID="{BFF8036C-3074-4211-A9DD-CF22661C5C78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8D62D6D0-1E4F-43D4-B82E-D6B3D40A7F37}" type="pres">
      <dgm:prSet presAssocID="{99246C35-0E4C-467B-9F88-84A504254D44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70DAD8-5711-47A2-A4FA-08E8CC2AA4C6}" type="presOf" srcId="{C3EF6AA6-739E-451F-A327-0BB2024E5E90}" destId="{D162418D-5A4E-4FDB-BCD3-133E92FEFF1E}" srcOrd="0" destOrd="0" presId="urn:microsoft.com/office/officeart/2005/8/layout/process1"/>
    <dgm:cxn modelId="{6687CCB7-EA90-41A1-A160-AE5C8D7E6202}" srcId="{BE8B2D8C-5D05-47CD-8D86-B6D4CFAA5ADC}" destId="{B48197BF-C0B5-435C-8D7D-3D4242304A91}" srcOrd="3" destOrd="0" parTransId="{F12FEA65-A467-495A-A084-F449B098F3B6}" sibTransId="{51F15958-4F8E-4ECA-BA53-999CC2EB2E64}"/>
    <dgm:cxn modelId="{54622E28-E2AF-4108-8734-295876F34C9E}" type="presOf" srcId="{CE0BF7DD-DCDE-4BFA-B7FD-16A27F65211D}" destId="{57980FDE-55D9-4475-97A8-D4A3B2CF2052}" srcOrd="1" destOrd="0" presId="urn:microsoft.com/office/officeart/2005/8/layout/process1"/>
    <dgm:cxn modelId="{703DFDCE-3AFF-4BFD-9278-AFAB6E90A57D}" type="presOf" srcId="{BFF8036C-3074-4211-A9DD-CF22661C5C78}" destId="{74D1F6D1-B6BC-4883-A931-2A5715E6AA74}" srcOrd="1" destOrd="0" presId="urn:microsoft.com/office/officeart/2005/8/layout/process1"/>
    <dgm:cxn modelId="{EDD633BE-EA30-47F3-8887-8B400655FF95}" type="presOf" srcId="{51F15958-4F8E-4ECA-BA53-999CC2EB2E64}" destId="{BD8599DC-0800-4F78-916B-5C3D38B455C4}" srcOrd="1" destOrd="0" presId="urn:microsoft.com/office/officeart/2005/8/layout/process1"/>
    <dgm:cxn modelId="{6381EDAB-5699-4CF0-AB55-D85482E6EAB4}" srcId="{BE8B2D8C-5D05-47CD-8D86-B6D4CFAA5ADC}" destId="{53CEFFE3-C00A-4B9C-90A3-05E10E51252B}" srcOrd="2" destOrd="0" parTransId="{BF67ACC6-E477-4E98-8574-EF8E547602AF}" sibTransId="{FDACADC7-6532-455E-AAA2-DF18094378A5}"/>
    <dgm:cxn modelId="{E9B8A1C0-9F00-492A-9585-26184ABDA920}" type="presOf" srcId="{D76FA9B8-F1C4-4B5D-BCB2-C7EA58A79368}" destId="{0E535973-92F6-4D1C-9EE0-839F86649AA9}" srcOrd="0" destOrd="0" presId="urn:microsoft.com/office/officeart/2005/8/layout/process1"/>
    <dgm:cxn modelId="{B84F3953-CD0D-43CF-BB9C-765C467A663B}" type="presOf" srcId="{99246C35-0E4C-467B-9F88-84A504254D44}" destId="{8D62D6D0-1E4F-43D4-B82E-D6B3D40A7F37}" srcOrd="0" destOrd="0" presId="urn:microsoft.com/office/officeart/2005/8/layout/process1"/>
    <dgm:cxn modelId="{41302CB9-542D-42A4-9792-770DA5BD06EE}" type="presOf" srcId="{FDACADC7-6532-455E-AAA2-DF18094378A5}" destId="{50C93E4D-BB66-4076-8564-102F3FA2B74D}" srcOrd="0" destOrd="0" presId="urn:microsoft.com/office/officeart/2005/8/layout/process1"/>
    <dgm:cxn modelId="{3CD5C316-FE87-4F3A-930B-960E519EC465}" type="presOf" srcId="{7011C0B0-DF4E-4505-B6BF-C255B25EEB13}" destId="{D4EC9F65-50E2-4DD4-9FA4-5F167252691B}" srcOrd="1" destOrd="0" presId="urn:microsoft.com/office/officeart/2005/8/layout/process1"/>
    <dgm:cxn modelId="{7DFD67E6-30C6-4A29-8449-BA1CD5859380}" type="presOf" srcId="{17B3B37E-28E3-4A53-B651-106F514DBB76}" destId="{733FAE78-4D10-490B-8BE5-D41C161B748F}" srcOrd="0" destOrd="0" presId="urn:microsoft.com/office/officeart/2005/8/layout/process1"/>
    <dgm:cxn modelId="{96E77B2E-6326-414A-ABDE-BCC328C8E1A1}" type="presOf" srcId="{17B3B37E-28E3-4A53-B651-106F514DBB76}" destId="{39FFB67F-F947-4350-AD06-94C7FC59B8B9}" srcOrd="1" destOrd="0" presId="urn:microsoft.com/office/officeart/2005/8/layout/process1"/>
    <dgm:cxn modelId="{26D49173-95F2-47A3-878F-A020184C5BDC}" srcId="{BE8B2D8C-5D05-47CD-8D86-B6D4CFAA5ADC}" destId="{C57BE0F1-7AED-4312-B223-3F1BE28E58A9}" srcOrd="5" destOrd="0" parTransId="{FD9A58D2-E804-4816-9310-332106E27822}" sibTransId="{BFF8036C-3074-4211-A9DD-CF22661C5C78}"/>
    <dgm:cxn modelId="{5EAD9F91-112E-47BC-A82A-9CFE02558ADE}" type="presOf" srcId="{CE0BF7DD-DCDE-4BFA-B7FD-16A27F65211D}" destId="{BEB2D87F-1B8D-47CA-B58C-2E23A35DF9FF}" srcOrd="0" destOrd="0" presId="urn:microsoft.com/office/officeart/2005/8/layout/process1"/>
    <dgm:cxn modelId="{1BF10749-6120-4741-8BBB-971FC0091246}" type="presOf" srcId="{BE8B2D8C-5D05-47CD-8D86-B6D4CFAA5ADC}" destId="{CA2CD1EF-4DF8-4051-8242-E8F9B56255CA}" srcOrd="0" destOrd="0" presId="urn:microsoft.com/office/officeart/2005/8/layout/process1"/>
    <dgm:cxn modelId="{D5281C87-DE9F-499A-8D13-6D6E1720B43D}" type="presOf" srcId="{7011C0B0-DF4E-4505-B6BF-C255B25EEB13}" destId="{1C839A0B-7D42-4E49-B4B6-7190790FE10A}" srcOrd="0" destOrd="0" presId="urn:microsoft.com/office/officeart/2005/8/layout/process1"/>
    <dgm:cxn modelId="{1F22A395-3AF7-4EA2-B759-A9167C331B94}" type="presOf" srcId="{51F15958-4F8E-4ECA-BA53-999CC2EB2E64}" destId="{7AB2CF85-1B9A-45A3-B92C-EA50B1083E92}" srcOrd="0" destOrd="0" presId="urn:microsoft.com/office/officeart/2005/8/layout/process1"/>
    <dgm:cxn modelId="{650F8088-7D94-461D-8FAB-C8194EC716C4}" srcId="{BE8B2D8C-5D05-47CD-8D86-B6D4CFAA5ADC}" destId="{99246C35-0E4C-467B-9F88-84A504254D44}" srcOrd="6" destOrd="0" parTransId="{3ADD8A23-A7F1-4BD6-95F2-4BE82DAB5344}" sibTransId="{1EAF3C35-6F00-43CD-9030-AC7B04DF64B7}"/>
    <dgm:cxn modelId="{8EF4CF93-1C5C-4CA6-8085-AC65D0F7994E}" srcId="{BE8B2D8C-5D05-47CD-8D86-B6D4CFAA5ADC}" destId="{D76FA9B8-F1C4-4B5D-BCB2-C7EA58A79368}" srcOrd="1" destOrd="0" parTransId="{38B6439C-9908-4734-8D95-C8646FBAD4E9}" sibTransId="{17B3B37E-28E3-4A53-B651-106F514DBB76}"/>
    <dgm:cxn modelId="{D5DEEF2F-9601-4CB2-9FF3-22D30923BFA6}" type="presOf" srcId="{B48197BF-C0B5-435C-8D7D-3D4242304A91}" destId="{42077330-1D27-4458-9FEB-6674E9E3D806}" srcOrd="0" destOrd="0" presId="urn:microsoft.com/office/officeart/2005/8/layout/process1"/>
    <dgm:cxn modelId="{50BBFF07-2E51-436B-9EBB-92474CE071FB}" srcId="{BE8B2D8C-5D05-47CD-8D86-B6D4CFAA5ADC}" destId="{C3EF6AA6-739E-451F-A327-0BB2024E5E90}" srcOrd="4" destOrd="0" parTransId="{02A3DDAB-5188-4664-A712-6983239F57C8}" sibTransId="{7011C0B0-DF4E-4505-B6BF-C255B25EEB13}"/>
    <dgm:cxn modelId="{9F7B6527-685F-4D4A-8F95-8D44347673A6}" type="presOf" srcId="{EA76CEDE-A5A8-4237-91C3-8B4C155C959D}" destId="{5A96C435-C5E4-484C-8BC8-6498A7926E2F}" srcOrd="0" destOrd="0" presId="urn:microsoft.com/office/officeart/2005/8/layout/process1"/>
    <dgm:cxn modelId="{71982078-CD0F-4207-97C9-6458128265B1}" type="presOf" srcId="{FDACADC7-6532-455E-AAA2-DF18094378A5}" destId="{A93E5F15-39C6-430F-8929-AFF0E81207E6}" srcOrd="1" destOrd="0" presId="urn:microsoft.com/office/officeart/2005/8/layout/process1"/>
    <dgm:cxn modelId="{45733145-F6FE-4154-8DF8-EA02AB802AC6}" type="presOf" srcId="{53CEFFE3-C00A-4B9C-90A3-05E10E51252B}" destId="{C52AF76A-85EF-41AB-BD32-38947B24CA56}" srcOrd="0" destOrd="0" presId="urn:microsoft.com/office/officeart/2005/8/layout/process1"/>
    <dgm:cxn modelId="{F5D745CD-44CA-48AC-BA2A-EE33D2E4BD04}" type="presOf" srcId="{BFF8036C-3074-4211-A9DD-CF22661C5C78}" destId="{46F019BF-C32B-470D-BB0D-B6019B3C6227}" srcOrd="0" destOrd="0" presId="urn:microsoft.com/office/officeart/2005/8/layout/process1"/>
    <dgm:cxn modelId="{ED63D243-4FFE-4FCB-8903-95DD73453E46}" type="presOf" srcId="{C57BE0F1-7AED-4312-B223-3F1BE28E58A9}" destId="{E73F57A3-3EBC-4091-9882-BCDEA58A099B}" srcOrd="0" destOrd="0" presId="urn:microsoft.com/office/officeart/2005/8/layout/process1"/>
    <dgm:cxn modelId="{1D98DA39-77E0-4AC7-A758-B6E834586380}" srcId="{BE8B2D8C-5D05-47CD-8D86-B6D4CFAA5ADC}" destId="{EA76CEDE-A5A8-4237-91C3-8B4C155C959D}" srcOrd="0" destOrd="0" parTransId="{50379A03-33B8-4902-824F-D9F66A506CEA}" sibTransId="{CE0BF7DD-DCDE-4BFA-B7FD-16A27F65211D}"/>
    <dgm:cxn modelId="{2A2DF5DB-14AA-4D1C-94B8-98D236924BCC}" type="presParOf" srcId="{CA2CD1EF-4DF8-4051-8242-E8F9B56255CA}" destId="{5A96C435-C5E4-484C-8BC8-6498A7926E2F}" srcOrd="0" destOrd="0" presId="urn:microsoft.com/office/officeart/2005/8/layout/process1"/>
    <dgm:cxn modelId="{AF2D6B11-EAEB-49F9-9706-DD7E3928CF33}" type="presParOf" srcId="{CA2CD1EF-4DF8-4051-8242-E8F9B56255CA}" destId="{BEB2D87F-1B8D-47CA-B58C-2E23A35DF9FF}" srcOrd="1" destOrd="0" presId="urn:microsoft.com/office/officeart/2005/8/layout/process1"/>
    <dgm:cxn modelId="{C2BFDD77-A086-4371-A8AE-DDC8FBA1192C}" type="presParOf" srcId="{BEB2D87F-1B8D-47CA-B58C-2E23A35DF9FF}" destId="{57980FDE-55D9-4475-97A8-D4A3B2CF2052}" srcOrd="0" destOrd="0" presId="urn:microsoft.com/office/officeart/2005/8/layout/process1"/>
    <dgm:cxn modelId="{A69D7671-4827-4F47-82CB-53AF6A791759}" type="presParOf" srcId="{CA2CD1EF-4DF8-4051-8242-E8F9B56255CA}" destId="{0E535973-92F6-4D1C-9EE0-839F86649AA9}" srcOrd="2" destOrd="0" presId="urn:microsoft.com/office/officeart/2005/8/layout/process1"/>
    <dgm:cxn modelId="{A5BC511C-F3DA-4F90-94EE-6504CBDD014E}" type="presParOf" srcId="{CA2CD1EF-4DF8-4051-8242-E8F9B56255CA}" destId="{733FAE78-4D10-490B-8BE5-D41C161B748F}" srcOrd="3" destOrd="0" presId="urn:microsoft.com/office/officeart/2005/8/layout/process1"/>
    <dgm:cxn modelId="{7BB45B76-4D3D-4D80-9705-D3C2F5DC098C}" type="presParOf" srcId="{733FAE78-4D10-490B-8BE5-D41C161B748F}" destId="{39FFB67F-F947-4350-AD06-94C7FC59B8B9}" srcOrd="0" destOrd="0" presId="urn:microsoft.com/office/officeart/2005/8/layout/process1"/>
    <dgm:cxn modelId="{C751AC89-24A4-4489-BD77-77F8E0D8116E}" type="presParOf" srcId="{CA2CD1EF-4DF8-4051-8242-E8F9B56255CA}" destId="{C52AF76A-85EF-41AB-BD32-38947B24CA56}" srcOrd="4" destOrd="0" presId="urn:microsoft.com/office/officeart/2005/8/layout/process1"/>
    <dgm:cxn modelId="{9B01D632-09A4-42B4-A148-8AEE80D90A42}" type="presParOf" srcId="{CA2CD1EF-4DF8-4051-8242-E8F9B56255CA}" destId="{50C93E4D-BB66-4076-8564-102F3FA2B74D}" srcOrd="5" destOrd="0" presId="urn:microsoft.com/office/officeart/2005/8/layout/process1"/>
    <dgm:cxn modelId="{85A7BBE4-1AC4-47E0-9C74-ECC08EE820EC}" type="presParOf" srcId="{50C93E4D-BB66-4076-8564-102F3FA2B74D}" destId="{A93E5F15-39C6-430F-8929-AFF0E81207E6}" srcOrd="0" destOrd="0" presId="urn:microsoft.com/office/officeart/2005/8/layout/process1"/>
    <dgm:cxn modelId="{A941149B-6BFF-483D-A124-8BF69296E089}" type="presParOf" srcId="{CA2CD1EF-4DF8-4051-8242-E8F9B56255CA}" destId="{42077330-1D27-4458-9FEB-6674E9E3D806}" srcOrd="6" destOrd="0" presId="urn:microsoft.com/office/officeart/2005/8/layout/process1"/>
    <dgm:cxn modelId="{E1A3181B-5389-4FD5-BCF6-8EF3923A2E82}" type="presParOf" srcId="{CA2CD1EF-4DF8-4051-8242-E8F9B56255CA}" destId="{7AB2CF85-1B9A-45A3-B92C-EA50B1083E92}" srcOrd="7" destOrd="0" presId="urn:microsoft.com/office/officeart/2005/8/layout/process1"/>
    <dgm:cxn modelId="{8BB6010B-6E71-458E-B903-030955A7E95A}" type="presParOf" srcId="{7AB2CF85-1B9A-45A3-B92C-EA50B1083E92}" destId="{BD8599DC-0800-4F78-916B-5C3D38B455C4}" srcOrd="0" destOrd="0" presId="urn:microsoft.com/office/officeart/2005/8/layout/process1"/>
    <dgm:cxn modelId="{D274179A-3250-4235-8F73-C846611E82C1}" type="presParOf" srcId="{CA2CD1EF-4DF8-4051-8242-E8F9B56255CA}" destId="{D162418D-5A4E-4FDB-BCD3-133E92FEFF1E}" srcOrd="8" destOrd="0" presId="urn:microsoft.com/office/officeart/2005/8/layout/process1"/>
    <dgm:cxn modelId="{EE0B8547-B7CD-4C9C-803D-33FE9CE305CD}" type="presParOf" srcId="{CA2CD1EF-4DF8-4051-8242-E8F9B56255CA}" destId="{1C839A0B-7D42-4E49-B4B6-7190790FE10A}" srcOrd="9" destOrd="0" presId="urn:microsoft.com/office/officeart/2005/8/layout/process1"/>
    <dgm:cxn modelId="{FF8FD144-0F6A-4190-9FE5-969985ED94DC}" type="presParOf" srcId="{1C839A0B-7D42-4E49-B4B6-7190790FE10A}" destId="{D4EC9F65-50E2-4DD4-9FA4-5F167252691B}" srcOrd="0" destOrd="0" presId="urn:microsoft.com/office/officeart/2005/8/layout/process1"/>
    <dgm:cxn modelId="{1CE32D95-BFDD-4B4D-BCF5-04804E68BDC2}" type="presParOf" srcId="{CA2CD1EF-4DF8-4051-8242-E8F9B56255CA}" destId="{E73F57A3-3EBC-4091-9882-BCDEA58A099B}" srcOrd="10" destOrd="0" presId="urn:microsoft.com/office/officeart/2005/8/layout/process1"/>
    <dgm:cxn modelId="{62159C63-D9E8-49A5-A675-A6047C07BFED}" type="presParOf" srcId="{CA2CD1EF-4DF8-4051-8242-E8F9B56255CA}" destId="{46F019BF-C32B-470D-BB0D-B6019B3C6227}" srcOrd="11" destOrd="0" presId="urn:microsoft.com/office/officeart/2005/8/layout/process1"/>
    <dgm:cxn modelId="{9DE18AF5-BECE-464A-8B3D-EB6C91A9AC1E}" type="presParOf" srcId="{46F019BF-C32B-470D-BB0D-B6019B3C6227}" destId="{74D1F6D1-B6BC-4883-A931-2A5715E6AA74}" srcOrd="0" destOrd="0" presId="urn:microsoft.com/office/officeart/2005/8/layout/process1"/>
    <dgm:cxn modelId="{B38609FA-A7EB-4E66-BDB5-087DFB5BF789}" type="presParOf" srcId="{CA2CD1EF-4DF8-4051-8242-E8F9B56255CA}" destId="{8D62D6D0-1E4F-43D4-B82E-D6B3D40A7F37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8B2D8C-5D05-47CD-8D86-B6D4CFAA5ADC}" type="doc">
      <dgm:prSet loTypeId="urn:microsoft.com/office/officeart/2005/8/layout/process1" loCatId="process" qsTypeId="urn:microsoft.com/office/officeart/2005/8/quickstyle/simple1" qsCatId="simple" csTypeId="urn:microsoft.com/office/officeart/2005/8/colors/accent6_1" csCatId="accent6" phldr="1"/>
      <dgm:spPr/>
    </dgm:pt>
    <dgm:pt modelId="{EA76CEDE-A5A8-4237-91C3-8B4C155C959D}">
      <dgm:prSet phldrT="[Текст]" custT="1"/>
      <dgm:spPr/>
      <dgm:t>
        <a:bodyPr/>
        <a:lstStyle/>
        <a:p>
          <a:r>
            <a:rPr lang="ru-RU" sz="1400" b="1" dirty="0" smtClean="0"/>
            <a:t>БАЗА</a:t>
          </a:r>
        </a:p>
        <a:p>
          <a:r>
            <a:rPr lang="ru-RU" sz="1400" b="1" dirty="0" smtClean="0"/>
            <a:t>2 340</a:t>
          </a:r>
          <a:endParaRPr lang="ru-RU" sz="1400" b="1" dirty="0"/>
        </a:p>
      </dgm:t>
    </dgm:pt>
    <dgm:pt modelId="{50379A03-33B8-4902-824F-D9F66A506CEA}" type="parTrans" cxnId="{1D98DA39-77E0-4AC7-A758-B6E834586380}">
      <dgm:prSet/>
      <dgm:spPr/>
      <dgm:t>
        <a:bodyPr/>
        <a:lstStyle/>
        <a:p>
          <a:endParaRPr lang="ru-RU" sz="1400" b="1"/>
        </a:p>
      </dgm:t>
    </dgm:pt>
    <dgm:pt modelId="{CE0BF7DD-DCDE-4BFA-B7FD-16A27F65211D}" type="sibTrans" cxnId="{1D98DA39-77E0-4AC7-A758-B6E834586380}">
      <dgm:prSet custT="1"/>
      <dgm:spPr/>
      <dgm:t>
        <a:bodyPr/>
        <a:lstStyle/>
        <a:p>
          <a:endParaRPr lang="ru-RU" sz="1400" b="1"/>
        </a:p>
      </dgm:t>
    </dgm:pt>
    <dgm:pt modelId="{D76FA9B8-F1C4-4B5D-BCB2-C7EA58A79368}">
      <dgm:prSet phldrT="[Текст]" custT="1"/>
      <dgm:spPr/>
      <dgm:t>
        <a:bodyPr/>
        <a:lstStyle/>
        <a:p>
          <a:r>
            <a:rPr lang="ru-RU" sz="1400" b="1" dirty="0" smtClean="0"/>
            <a:t>НЕДОЗВОН</a:t>
          </a:r>
        </a:p>
        <a:p>
          <a:r>
            <a:rPr lang="ru-RU" sz="1400" b="1" dirty="0" smtClean="0"/>
            <a:t>1013</a:t>
          </a:r>
          <a:endParaRPr lang="ru-RU" sz="1400" b="1" dirty="0"/>
        </a:p>
      </dgm:t>
    </dgm:pt>
    <dgm:pt modelId="{38B6439C-9908-4734-8D95-C8646FBAD4E9}" type="parTrans" cxnId="{8EF4CF93-1C5C-4CA6-8085-AC65D0F7994E}">
      <dgm:prSet/>
      <dgm:spPr/>
      <dgm:t>
        <a:bodyPr/>
        <a:lstStyle/>
        <a:p>
          <a:endParaRPr lang="ru-RU" sz="1400" b="1"/>
        </a:p>
      </dgm:t>
    </dgm:pt>
    <dgm:pt modelId="{17B3B37E-28E3-4A53-B651-106F514DBB76}" type="sibTrans" cxnId="{8EF4CF93-1C5C-4CA6-8085-AC65D0F7994E}">
      <dgm:prSet custT="1"/>
      <dgm:spPr/>
      <dgm:t>
        <a:bodyPr/>
        <a:lstStyle/>
        <a:p>
          <a:endParaRPr lang="ru-RU" sz="1400" b="1"/>
        </a:p>
      </dgm:t>
    </dgm:pt>
    <dgm:pt modelId="{53CEFFE3-C00A-4B9C-90A3-05E10E51252B}">
      <dgm:prSet phldrT="[Текст]" custT="1"/>
      <dgm:spPr/>
      <dgm:t>
        <a:bodyPr/>
        <a:lstStyle/>
        <a:p>
          <a:endParaRPr lang="ru-RU" sz="1400" b="1" dirty="0"/>
        </a:p>
      </dgm:t>
    </dgm:pt>
    <dgm:pt modelId="{BF67ACC6-E477-4E98-8574-EF8E547602AF}" type="parTrans" cxnId="{6381EDAB-5699-4CF0-AB55-D85482E6EAB4}">
      <dgm:prSet/>
      <dgm:spPr/>
      <dgm:t>
        <a:bodyPr/>
        <a:lstStyle/>
        <a:p>
          <a:endParaRPr lang="ru-RU" sz="1400" b="1"/>
        </a:p>
      </dgm:t>
    </dgm:pt>
    <dgm:pt modelId="{FDACADC7-6532-455E-AAA2-DF18094378A5}" type="sibTrans" cxnId="{6381EDAB-5699-4CF0-AB55-D85482E6EAB4}">
      <dgm:prSet custT="1"/>
      <dgm:spPr/>
      <dgm:t>
        <a:bodyPr/>
        <a:lstStyle/>
        <a:p>
          <a:endParaRPr lang="ru-RU" sz="1400" b="1"/>
        </a:p>
      </dgm:t>
    </dgm:pt>
    <dgm:pt modelId="{B48197BF-C0B5-435C-8D7D-3D4242304A91}">
      <dgm:prSet custT="1"/>
      <dgm:spPr/>
      <dgm:t>
        <a:bodyPr/>
        <a:lstStyle/>
        <a:p>
          <a:endParaRPr lang="ru-RU" sz="1400" b="1" dirty="0"/>
        </a:p>
      </dgm:t>
    </dgm:pt>
    <dgm:pt modelId="{F12FEA65-A467-495A-A084-F449B098F3B6}" type="parTrans" cxnId="{6687CCB7-EA90-41A1-A160-AE5C8D7E6202}">
      <dgm:prSet/>
      <dgm:spPr/>
      <dgm:t>
        <a:bodyPr/>
        <a:lstStyle/>
        <a:p>
          <a:endParaRPr lang="ru-RU" sz="1400" b="1"/>
        </a:p>
      </dgm:t>
    </dgm:pt>
    <dgm:pt modelId="{51F15958-4F8E-4ECA-BA53-999CC2EB2E64}" type="sibTrans" cxnId="{6687CCB7-EA90-41A1-A160-AE5C8D7E6202}">
      <dgm:prSet custT="1"/>
      <dgm:spPr/>
      <dgm:t>
        <a:bodyPr/>
        <a:lstStyle/>
        <a:p>
          <a:endParaRPr lang="ru-RU" sz="1400" b="1"/>
        </a:p>
      </dgm:t>
    </dgm:pt>
    <dgm:pt modelId="{C3EF6AA6-739E-451F-A327-0BB2024E5E90}">
      <dgm:prSet custT="1"/>
      <dgm:spPr/>
      <dgm:t>
        <a:bodyPr/>
        <a:lstStyle/>
        <a:p>
          <a:endParaRPr lang="ru-RU" sz="1400" b="1" dirty="0"/>
        </a:p>
      </dgm:t>
    </dgm:pt>
    <dgm:pt modelId="{02A3DDAB-5188-4664-A712-6983239F57C8}" type="parTrans" cxnId="{50BBFF07-2E51-436B-9EBB-92474CE071FB}">
      <dgm:prSet/>
      <dgm:spPr/>
      <dgm:t>
        <a:bodyPr/>
        <a:lstStyle/>
        <a:p>
          <a:endParaRPr lang="ru-RU" sz="1400" b="1"/>
        </a:p>
      </dgm:t>
    </dgm:pt>
    <dgm:pt modelId="{7011C0B0-DF4E-4505-B6BF-C255B25EEB13}" type="sibTrans" cxnId="{50BBFF07-2E51-436B-9EBB-92474CE071FB}">
      <dgm:prSet custT="1"/>
      <dgm:spPr/>
      <dgm:t>
        <a:bodyPr/>
        <a:lstStyle/>
        <a:p>
          <a:endParaRPr lang="ru-RU" sz="1400" b="1"/>
        </a:p>
      </dgm:t>
    </dgm:pt>
    <dgm:pt modelId="{99246C35-0E4C-467B-9F88-84A504254D44}">
      <dgm:prSet custT="1"/>
      <dgm:spPr/>
      <dgm:t>
        <a:bodyPr/>
        <a:lstStyle/>
        <a:p>
          <a:r>
            <a:rPr lang="ru-RU" sz="1400" b="1" dirty="0" smtClean="0"/>
            <a:t>1 200 801</a:t>
          </a:r>
          <a:endParaRPr lang="ru-RU" sz="1400" b="1" dirty="0"/>
        </a:p>
      </dgm:t>
    </dgm:pt>
    <dgm:pt modelId="{3ADD8A23-A7F1-4BD6-95F2-4BE82DAB5344}" type="parTrans" cxnId="{650F8088-7D94-461D-8FAB-C8194EC716C4}">
      <dgm:prSet/>
      <dgm:spPr/>
      <dgm:t>
        <a:bodyPr/>
        <a:lstStyle/>
        <a:p>
          <a:endParaRPr lang="ru-RU" sz="1400" b="1"/>
        </a:p>
      </dgm:t>
    </dgm:pt>
    <dgm:pt modelId="{1EAF3C35-6F00-43CD-9030-AC7B04DF64B7}" type="sibTrans" cxnId="{650F8088-7D94-461D-8FAB-C8194EC716C4}">
      <dgm:prSet/>
      <dgm:spPr/>
      <dgm:t>
        <a:bodyPr/>
        <a:lstStyle/>
        <a:p>
          <a:endParaRPr lang="ru-RU" sz="1400" b="1"/>
        </a:p>
      </dgm:t>
    </dgm:pt>
    <dgm:pt modelId="{C57BE0F1-7AED-4312-B223-3F1BE28E58A9}">
      <dgm:prSet custT="1"/>
      <dgm:spPr/>
      <dgm:t>
        <a:bodyPr/>
        <a:lstStyle/>
        <a:p>
          <a:r>
            <a:rPr lang="ru-RU" sz="1400" b="1" dirty="0" smtClean="0"/>
            <a:t>ЗАЕЗД</a:t>
          </a:r>
        </a:p>
        <a:p>
          <a:r>
            <a:rPr lang="ru-RU" sz="1400" b="1" dirty="0" smtClean="0"/>
            <a:t>97</a:t>
          </a:r>
          <a:endParaRPr lang="ru-RU" sz="1400" b="1" dirty="0"/>
        </a:p>
      </dgm:t>
    </dgm:pt>
    <dgm:pt modelId="{FD9A58D2-E804-4816-9310-332106E27822}" type="parTrans" cxnId="{26D49173-95F2-47A3-878F-A020184C5BDC}">
      <dgm:prSet/>
      <dgm:spPr/>
      <dgm:t>
        <a:bodyPr/>
        <a:lstStyle/>
        <a:p>
          <a:endParaRPr lang="ru-RU" sz="1400" b="1"/>
        </a:p>
      </dgm:t>
    </dgm:pt>
    <dgm:pt modelId="{BFF8036C-3074-4211-A9DD-CF22661C5C78}" type="sibTrans" cxnId="{26D49173-95F2-47A3-878F-A020184C5BDC}">
      <dgm:prSet custT="1"/>
      <dgm:spPr/>
      <dgm:t>
        <a:bodyPr/>
        <a:lstStyle/>
        <a:p>
          <a:endParaRPr lang="ru-RU" sz="1400" b="1"/>
        </a:p>
      </dgm:t>
    </dgm:pt>
    <dgm:pt modelId="{CA2CD1EF-4DF8-4051-8242-E8F9B56255CA}" type="pres">
      <dgm:prSet presAssocID="{BE8B2D8C-5D05-47CD-8D86-B6D4CFAA5ADC}" presName="Name0" presStyleCnt="0">
        <dgm:presLayoutVars>
          <dgm:dir/>
          <dgm:resizeHandles val="exact"/>
        </dgm:presLayoutVars>
      </dgm:prSet>
      <dgm:spPr/>
    </dgm:pt>
    <dgm:pt modelId="{5A96C435-C5E4-484C-8BC8-6498A7926E2F}" type="pres">
      <dgm:prSet presAssocID="{EA76CEDE-A5A8-4237-91C3-8B4C155C959D}" presName="node" presStyleLbl="node1" presStyleIdx="0" presStyleCnt="7" custScaleX="1293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B2D87F-1B8D-47CA-B58C-2E23A35DF9FF}" type="pres">
      <dgm:prSet presAssocID="{CE0BF7DD-DCDE-4BFA-B7FD-16A27F65211D}" presName="sibTrans" presStyleLbl="sibTrans2D1" presStyleIdx="0" presStyleCnt="6"/>
      <dgm:spPr/>
      <dgm:t>
        <a:bodyPr/>
        <a:lstStyle/>
        <a:p>
          <a:endParaRPr lang="ru-RU"/>
        </a:p>
      </dgm:t>
    </dgm:pt>
    <dgm:pt modelId="{57980FDE-55D9-4475-97A8-D4A3B2CF2052}" type="pres">
      <dgm:prSet presAssocID="{CE0BF7DD-DCDE-4BFA-B7FD-16A27F65211D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0E535973-92F6-4D1C-9EE0-839F86649AA9}" type="pres">
      <dgm:prSet presAssocID="{D76FA9B8-F1C4-4B5D-BCB2-C7EA58A79368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3FAE78-4D10-490B-8BE5-D41C161B748F}" type="pres">
      <dgm:prSet presAssocID="{17B3B37E-28E3-4A53-B651-106F514DBB76}" presName="sibTrans" presStyleLbl="sibTrans2D1" presStyleIdx="1" presStyleCnt="6"/>
      <dgm:spPr/>
      <dgm:t>
        <a:bodyPr/>
        <a:lstStyle/>
        <a:p>
          <a:endParaRPr lang="ru-RU"/>
        </a:p>
      </dgm:t>
    </dgm:pt>
    <dgm:pt modelId="{39FFB67F-F947-4350-AD06-94C7FC59B8B9}" type="pres">
      <dgm:prSet presAssocID="{17B3B37E-28E3-4A53-B651-106F514DBB76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C52AF76A-85EF-41AB-BD32-38947B24CA56}" type="pres">
      <dgm:prSet presAssocID="{53CEFFE3-C00A-4B9C-90A3-05E10E51252B}" presName="node" presStyleLbl="node1" presStyleIdx="2" presStyleCnt="7" custScaleX="809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C93E4D-BB66-4076-8564-102F3FA2B74D}" type="pres">
      <dgm:prSet presAssocID="{FDACADC7-6532-455E-AAA2-DF18094378A5}" presName="sibTrans" presStyleLbl="sibTrans2D1" presStyleIdx="2" presStyleCnt="6"/>
      <dgm:spPr/>
      <dgm:t>
        <a:bodyPr/>
        <a:lstStyle/>
        <a:p>
          <a:endParaRPr lang="ru-RU"/>
        </a:p>
      </dgm:t>
    </dgm:pt>
    <dgm:pt modelId="{A93E5F15-39C6-430F-8929-AFF0E81207E6}" type="pres">
      <dgm:prSet presAssocID="{FDACADC7-6532-455E-AAA2-DF18094378A5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42077330-1D27-4458-9FEB-6674E9E3D806}" type="pres">
      <dgm:prSet presAssocID="{B48197BF-C0B5-435C-8D7D-3D4242304A91}" presName="node" presStyleLbl="node1" presStyleIdx="3" presStyleCnt="7" custScaleX="654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B2CF85-1B9A-45A3-B92C-EA50B1083E92}" type="pres">
      <dgm:prSet presAssocID="{51F15958-4F8E-4ECA-BA53-999CC2EB2E64}" presName="sibTrans" presStyleLbl="sibTrans2D1" presStyleIdx="3" presStyleCnt="6"/>
      <dgm:spPr/>
      <dgm:t>
        <a:bodyPr/>
        <a:lstStyle/>
        <a:p>
          <a:endParaRPr lang="ru-RU"/>
        </a:p>
      </dgm:t>
    </dgm:pt>
    <dgm:pt modelId="{BD8599DC-0800-4F78-916B-5C3D38B455C4}" type="pres">
      <dgm:prSet presAssocID="{51F15958-4F8E-4ECA-BA53-999CC2EB2E64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D162418D-5A4E-4FDB-BCD3-133E92FEFF1E}" type="pres">
      <dgm:prSet presAssocID="{C3EF6AA6-739E-451F-A327-0BB2024E5E90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839A0B-7D42-4E49-B4B6-7190790FE10A}" type="pres">
      <dgm:prSet presAssocID="{7011C0B0-DF4E-4505-B6BF-C255B25EEB13}" presName="sibTrans" presStyleLbl="sibTrans2D1" presStyleIdx="4" presStyleCnt="6"/>
      <dgm:spPr/>
      <dgm:t>
        <a:bodyPr/>
        <a:lstStyle/>
        <a:p>
          <a:endParaRPr lang="ru-RU"/>
        </a:p>
      </dgm:t>
    </dgm:pt>
    <dgm:pt modelId="{D4EC9F65-50E2-4DD4-9FA4-5F167252691B}" type="pres">
      <dgm:prSet presAssocID="{7011C0B0-DF4E-4505-B6BF-C255B25EEB13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E73F57A3-3EBC-4091-9882-BCDEA58A099B}" type="pres">
      <dgm:prSet presAssocID="{C57BE0F1-7AED-4312-B223-3F1BE28E58A9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F019BF-C32B-470D-BB0D-B6019B3C6227}" type="pres">
      <dgm:prSet presAssocID="{BFF8036C-3074-4211-A9DD-CF22661C5C78}" presName="sibTrans" presStyleLbl="sibTrans2D1" presStyleIdx="5" presStyleCnt="6"/>
      <dgm:spPr/>
      <dgm:t>
        <a:bodyPr/>
        <a:lstStyle/>
        <a:p>
          <a:endParaRPr lang="ru-RU"/>
        </a:p>
      </dgm:t>
    </dgm:pt>
    <dgm:pt modelId="{74D1F6D1-B6BC-4883-A931-2A5715E6AA74}" type="pres">
      <dgm:prSet presAssocID="{BFF8036C-3074-4211-A9DD-CF22661C5C78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8D62D6D0-1E4F-43D4-B82E-D6B3D40A7F37}" type="pres">
      <dgm:prSet presAssocID="{99246C35-0E4C-467B-9F88-84A504254D44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650D40-94F3-43E6-A9F6-9005E76FE123}" type="presOf" srcId="{C3EF6AA6-739E-451F-A327-0BB2024E5E90}" destId="{D162418D-5A4E-4FDB-BCD3-133E92FEFF1E}" srcOrd="0" destOrd="0" presId="urn:microsoft.com/office/officeart/2005/8/layout/process1"/>
    <dgm:cxn modelId="{219BED93-E7E9-4F73-A430-19B63C26CB1A}" type="presOf" srcId="{17B3B37E-28E3-4A53-B651-106F514DBB76}" destId="{733FAE78-4D10-490B-8BE5-D41C161B748F}" srcOrd="0" destOrd="0" presId="urn:microsoft.com/office/officeart/2005/8/layout/process1"/>
    <dgm:cxn modelId="{62286DEF-B2ED-436D-B219-A2F053B8834B}" type="presOf" srcId="{51F15958-4F8E-4ECA-BA53-999CC2EB2E64}" destId="{7AB2CF85-1B9A-45A3-B92C-EA50B1083E92}" srcOrd="0" destOrd="0" presId="urn:microsoft.com/office/officeart/2005/8/layout/process1"/>
    <dgm:cxn modelId="{CA63A855-BED9-4504-904E-FFFD6B853723}" type="presOf" srcId="{51F15958-4F8E-4ECA-BA53-999CC2EB2E64}" destId="{BD8599DC-0800-4F78-916B-5C3D38B455C4}" srcOrd="1" destOrd="0" presId="urn:microsoft.com/office/officeart/2005/8/layout/process1"/>
    <dgm:cxn modelId="{6687CCB7-EA90-41A1-A160-AE5C8D7E6202}" srcId="{BE8B2D8C-5D05-47CD-8D86-B6D4CFAA5ADC}" destId="{B48197BF-C0B5-435C-8D7D-3D4242304A91}" srcOrd="3" destOrd="0" parTransId="{F12FEA65-A467-495A-A084-F449B098F3B6}" sibTransId="{51F15958-4F8E-4ECA-BA53-999CC2EB2E64}"/>
    <dgm:cxn modelId="{EB42F359-619B-48EA-ACCF-CE3851DA599E}" type="presOf" srcId="{BFF8036C-3074-4211-A9DD-CF22661C5C78}" destId="{46F019BF-C32B-470D-BB0D-B6019B3C6227}" srcOrd="0" destOrd="0" presId="urn:microsoft.com/office/officeart/2005/8/layout/process1"/>
    <dgm:cxn modelId="{50949A61-244B-41C8-B7EC-381C5545FCA2}" type="presOf" srcId="{CE0BF7DD-DCDE-4BFA-B7FD-16A27F65211D}" destId="{BEB2D87F-1B8D-47CA-B58C-2E23A35DF9FF}" srcOrd="0" destOrd="0" presId="urn:microsoft.com/office/officeart/2005/8/layout/process1"/>
    <dgm:cxn modelId="{6381EDAB-5699-4CF0-AB55-D85482E6EAB4}" srcId="{BE8B2D8C-5D05-47CD-8D86-B6D4CFAA5ADC}" destId="{53CEFFE3-C00A-4B9C-90A3-05E10E51252B}" srcOrd="2" destOrd="0" parTransId="{BF67ACC6-E477-4E98-8574-EF8E547602AF}" sibTransId="{FDACADC7-6532-455E-AAA2-DF18094378A5}"/>
    <dgm:cxn modelId="{BCABC9C7-B202-4C4E-83E4-E82172AC70C6}" type="presOf" srcId="{B48197BF-C0B5-435C-8D7D-3D4242304A91}" destId="{42077330-1D27-4458-9FEB-6674E9E3D806}" srcOrd="0" destOrd="0" presId="urn:microsoft.com/office/officeart/2005/8/layout/process1"/>
    <dgm:cxn modelId="{700766C7-68DA-4970-AA3B-4E4F781B0913}" type="presOf" srcId="{FDACADC7-6532-455E-AAA2-DF18094378A5}" destId="{A93E5F15-39C6-430F-8929-AFF0E81207E6}" srcOrd="1" destOrd="0" presId="urn:microsoft.com/office/officeart/2005/8/layout/process1"/>
    <dgm:cxn modelId="{A4AA786F-4C1C-486A-A785-0CA09C41C888}" type="presOf" srcId="{99246C35-0E4C-467B-9F88-84A504254D44}" destId="{8D62D6D0-1E4F-43D4-B82E-D6B3D40A7F37}" srcOrd="0" destOrd="0" presId="urn:microsoft.com/office/officeart/2005/8/layout/process1"/>
    <dgm:cxn modelId="{E1A31166-3176-4300-9550-6F58B2BD4949}" type="presOf" srcId="{D76FA9B8-F1C4-4B5D-BCB2-C7EA58A79368}" destId="{0E535973-92F6-4D1C-9EE0-839F86649AA9}" srcOrd="0" destOrd="0" presId="urn:microsoft.com/office/officeart/2005/8/layout/process1"/>
    <dgm:cxn modelId="{0C3CB331-28AB-4E76-A3D9-8824FE70FF6E}" type="presOf" srcId="{17B3B37E-28E3-4A53-B651-106F514DBB76}" destId="{39FFB67F-F947-4350-AD06-94C7FC59B8B9}" srcOrd="1" destOrd="0" presId="urn:microsoft.com/office/officeart/2005/8/layout/process1"/>
    <dgm:cxn modelId="{CB717470-E96B-4B4B-B13F-B4AC3AB411A9}" type="presOf" srcId="{53CEFFE3-C00A-4B9C-90A3-05E10E51252B}" destId="{C52AF76A-85EF-41AB-BD32-38947B24CA56}" srcOrd="0" destOrd="0" presId="urn:microsoft.com/office/officeart/2005/8/layout/process1"/>
    <dgm:cxn modelId="{26D49173-95F2-47A3-878F-A020184C5BDC}" srcId="{BE8B2D8C-5D05-47CD-8D86-B6D4CFAA5ADC}" destId="{C57BE0F1-7AED-4312-B223-3F1BE28E58A9}" srcOrd="5" destOrd="0" parTransId="{FD9A58D2-E804-4816-9310-332106E27822}" sibTransId="{BFF8036C-3074-4211-A9DD-CF22661C5C78}"/>
    <dgm:cxn modelId="{B422EDF6-353C-4CFC-B2B4-48288C18448F}" type="presOf" srcId="{7011C0B0-DF4E-4505-B6BF-C255B25EEB13}" destId="{D4EC9F65-50E2-4DD4-9FA4-5F167252691B}" srcOrd="1" destOrd="0" presId="urn:microsoft.com/office/officeart/2005/8/layout/process1"/>
    <dgm:cxn modelId="{650F8088-7D94-461D-8FAB-C8194EC716C4}" srcId="{BE8B2D8C-5D05-47CD-8D86-B6D4CFAA5ADC}" destId="{99246C35-0E4C-467B-9F88-84A504254D44}" srcOrd="6" destOrd="0" parTransId="{3ADD8A23-A7F1-4BD6-95F2-4BE82DAB5344}" sibTransId="{1EAF3C35-6F00-43CD-9030-AC7B04DF64B7}"/>
    <dgm:cxn modelId="{4987463D-4460-4391-9EAE-A03382C4EB8B}" type="presOf" srcId="{BFF8036C-3074-4211-A9DD-CF22661C5C78}" destId="{74D1F6D1-B6BC-4883-A931-2A5715E6AA74}" srcOrd="1" destOrd="0" presId="urn:microsoft.com/office/officeart/2005/8/layout/process1"/>
    <dgm:cxn modelId="{706EBF80-298A-4C5C-B7DF-E579FD6CAF7A}" type="presOf" srcId="{CE0BF7DD-DCDE-4BFA-B7FD-16A27F65211D}" destId="{57980FDE-55D9-4475-97A8-D4A3B2CF2052}" srcOrd="1" destOrd="0" presId="urn:microsoft.com/office/officeart/2005/8/layout/process1"/>
    <dgm:cxn modelId="{055F7CF6-AEDD-4D00-9AA5-6196C1A14E07}" type="presOf" srcId="{C57BE0F1-7AED-4312-B223-3F1BE28E58A9}" destId="{E73F57A3-3EBC-4091-9882-BCDEA58A099B}" srcOrd="0" destOrd="0" presId="urn:microsoft.com/office/officeart/2005/8/layout/process1"/>
    <dgm:cxn modelId="{8EF4CF93-1C5C-4CA6-8085-AC65D0F7994E}" srcId="{BE8B2D8C-5D05-47CD-8D86-B6D4CFAA5ADC}" destId="{D76FA9B8-F1C4-4B5D-BCB2-C7EA58A79368}" srcOrd="1" destOrd="0" parTransId="{38B6439C-9908-4734-8D95-C8646FBAD4E9}" sibTransId="{17B3B37E-28E3-4A53-B651-106F514DBB76}"/>
    <dgm:cxn modelId="{4F557B0A-4E3F-40E5-8BF4-F8A7CC527D05}" type="presOf" srcId="{EA76CEDE-A5A8-4237-91C3-8B4C155C959D}" destId="{5A96C435-C5E4-484C-8BC8-6498A7926E2F}" srcOrd="0" destOrd="0" presId="urn:microsoft.com/office/officeart/2005/8/layout/process1"/>
    <dgm:cxn modelId="{50BBFF07-2E51-436B-9EBB-92474CE071FB}" srcId="{BE8B2D8C-5D05-47CD-8D86-B6D4CFAA5ADC}" destId="{C3EF6AA6-739E-451F-A327-0BB2024E5E90}" srcOrd="4" destOrd="0" parTransId="{02A3DDAB-5188-4664-A712-6983239F57C8}" sibTransId="{7011C0B0-DF4E-4505-B6BF-C255B25EEB13}"/>
    <dgm:cxn modelId="{263E448D-618E-465A-99ED-530F7B8E3F62}" type="presOf" srcId="{BE8B2D8C-5D05-47CD-8D86-B6D4CFAA5ADC}" destId="{CA2CD1EF-4DF8-4051-8242-E8F9B56255CA}" srcOrd="0" destOrd="0" presId="urn:microsoft.com/office/officeart/2005/8/layout/process1"/>
    <dgm:cxn modelId="{B0FC530D-C5E5-4361-8355-C563751CC4E0}" type="presOf" srcId="{7011C0B0-DF4E-4505-B6BF-C255B25EEB13}" destId="{1C839A0B-7D42-4E49-B4B6-7190790FE10A}" srcOrd="0" destOrd="0" presId="urn:microsoft.com/office/officeart/2005/8/layout/process1"/>
    <dgm:cxn modelId="{1D98DA39-77E0-4AC7-A758-B6E834586380}" srcId="{BE8B2D8C-5D05-47CD-8D86-B6D4CFAA5ADC}" destId="{EA76CEDE-A5A8-4237-91C3-8B4C155C959D}" srcOrd="0" destOrd="0" parTransId="{50379A03-33B8-4902-824F-D9F66A506CEA}" sibTransId="{CE0BF7DD-DCDE-4BFA-B7FD-16A27F65211D}"/>
    <dgm:cxn modelId="{2E91381A-EFEB-49A0-8F87-B0928D0DD717}" type="presOf" srcId="{FDACADC7-6532-455E-AAA2-DF18094378A5}" destId="{50C93E4D-BB66-4076-8564-102F3FA2B74D}" srcOrd="0" destOrd="0" presId="urn:microsoft.com/office/officeart/2005/8/layout/process1"/>
    <dgm:cxn modelId="{498079BC-1D4C-4C0A-AEFA-8EA153ADA9BE}" type="presParOf" srcId="{CA2CD1EF-4DF8-4051-8242-E8F9B56255CA}" destId="{5A96C435-C5E4-484C-8BC8-6498A7926E2F}" srcOrd="0" destOrd="0" presId="urn:microsoft.com/office/officeart/2005/8/layout/process1"/>
    <dgm:cxn modelId="{186A00A3-21BF-4557-8FAB-678ED01047D6}" type="presParOf" srcId="{CA2CD1EF-4DF8-4051-8242-E8F9B56255CA}" destId="{BEB2D87F-1B8D-47CA-B58C-2E23A35DF9FF}" srcOrd="1" destOrd="0" presId="urn:microsoft.com/office/officeart/2005/8/layout/process1"/>
    <dgm:cxn modelId="{D1956119-FFB1-4E9F-B27C-F9AD7BEF4211}" type="presParOf" srcId="{BEB2D87F-1B8D-47CA-B58C-2E23A35DF9FF}" destId="{57980FDE-55D9-4475-97A8-D4A3B2CF2052}" srcOrd="0" destOrd="0" presId="urn:microsoft.com/office/officeart/2005/8/layout/process1"/>
    <dgm:cxn modelId="{693C7260-7618-4B61-BD05-1E47CD7620F7}" type="presParOf" srcId="{CA2CD1EF-4DF8-4051-8242-E8F9B56255CA}" destId="{0E535973-92F6-4D1C-9EE0-839F86649AA9}" srcOrd="2" destOrd="0" presId="urn:microsoft.com/office/officeart/2005/8/layout/process1"/>
    <dgm:cxn modelId="{1E522386-65AB-4BEA-B4D9-40DB2B8E7AC1}" type="presParOf" srcId="{CA2CD1EF-4DF8-4051-8242-E8F9B56255CA}" destId="{733FAE78-4D10-490B-8BE5-D41C161B748F}" srcOrd="3" destOrd="0" presId="urn:microsoft.com/office/officeart/2005/8/layout/process1"/>
    <dgm:cxn modelId="{A90BD675-E6F8-4A7D-9451-3108726F3C00}" type="presParOf" srcId="{733FAE78-4D10-490B-8BE5-D41C161B748F}" destId="{39FFB67F-F947-4350-AD06-94C7FC59B8B9}" srcOrd="0" destOrd="0" presId="urn:microsoft.com/office/officeart/2005/8/layout/process1"/>
    <dgm:cxn modelId="{03F0BAE9-C392-42D4-939E-FED8E2A9BA63}" type="presParOf" srcId="{CA2CD1EF-4DF8-4051-8242-E8F9B56255CA}" destId="{C52AF76A-85EF-41AB-BD32-38947B24CA56}" srcOrd="4" destOrd="0" presId="urn:microsoft.com/office/officeart/2005/8/layout/process1"/>
    <dgm:cxn modelId="{BDF62095-358C-483D-A4B4-842992AABF63}" type="presParOf" srcId="{CA2CD1EF-4DF8-4051-8242-E8F9B56255CA}" destId="{50C93E4D-BB66-4076-8564-102F3FA2B74D}" srcOrd="5" destOrd="0" presId="urn:microsoft.com/office/officeart/2005/8/layout/process1"/>
    <dgm:cxn modelId="{E762DBDE-AE3F-4050-BDA8-32A67D58D66B}" type="presParOf" srcId="{50C93E4D-BB66-4076-8564-102F3FA2B74D}" destId="{A93E5F15-39C6-430F-8929-AFF0E81207E6}" srcOrd="0" destOrd="0" presId="urn:microsoft.com/office/officeart/2005/8/layout/process1"/>
    <dgm:cxn modelId="{B1FF4C5E-322E-45E4-81C3-B7010B16705F}" type="presParOf" srcId="{CA2CD1EF-4DF8-4051-8242-E8F9B56255CA}" destId="{42077330-1D27-4458-9FEB-6674E9E3D806}" srcOrd="6" destOrd="0" presId="urn:microsoft.com/office/officeart/2005/8/layout/process1"/>
    <dgm:cxn modelId="{ADA12E7B-34FB-4183-9E99-DF74CF04D41C}" type="presParOf" srcId="{CA2CD1EF-4DF8-4051-8242-E8F9B56255CA}" destId="{7AB2CF85-1B9A-45A3-B92C-EA50B1083E92}" srcOrd="7" destOrd="0" presId="urn:microsoft.com/office/officeart/2005/8/layout/process1"/>
    <dgm:cxn modelId="{618C43D0-CD0B-4B38-B3C6-2FFAAC1598A5}" type="presParOf" srcId="{7AB2CF85-1B9A-45A3-B92C-EA50B1083E92}" destId="{BD8599DC-0800-4F78-916B-5C3D38B455C4}" srcOrd="0" destOrd="0" presId="urn:microsoft.com/office/officeart/2005/8/layout/process1"/>
    <dgm:cxn modelId="{BB498EC8-8B09-41CE-9C94-91A31F5D7921}" type="presParOf" srcId="{CA2CD1EF-4DF8-4051-8242-E8F9B56255CA}" destId="{D162418D-5A4E-4FDB-BCD3-133E92FEFF1E}" srcOrd="8" destOrd="0" presId="urn:microsoft.com/office/officeart/2005/8/layout/process1"/>
    <dgm:cxn modelId="{6409C3B8-9D94-4192-BB52-DB970B22310B}" type="presParOf" srcId="{CA2CD1EF-4DF8-4051-8242-E8F9B56255CA}" destId="{1C839A0B-7D42-4E49-B4B6-7190790FE10A}" srcOrd="9" destOrd="0" presId="urn:microsoft.com/office/officeart/2005/8/layout/process1"/>
    <dgm:cxn modelId="{4C9759E9-56F4-4052-AC96-C734405B8943}" type="presParOf" srcId="{1C839A0B-7D42-4E49-B4B6-7190790FE10A}" destId="{D4EC9F65-50E2-4DD4-9FA4-5F167252691B}" srcOrd="0" destOrd="0" presId="urn:microsoft.com/office/officeart/2005/8/layout/process1"/>
    <dgm:cxn modelId="{28968F4E-6947-43AB-897D-2B6C647E29F3}" type="presParOf" srcId="{CA2CD1EF-4DF8-4051-8242-E8F9B56255CA}" destId="{E73F57A3-3EBC-4091-9882-BCDEA58A099B}" srcOrd="10" destOrd="0" presId="urn:microsoft.com/office/officeart/2005/8/layout/process1"/>
    <dgm:cxn modelId="{FA36083B-7C74-46AB-BF18-BC4C9B608E9F}" type="presParOf" srcId="{CA2CD1EF-4DF8-4051-8242-E8F9B56255CA}" destId="{46F019BF-C32B-470D-BB0D-B6019B3C6227}" srcOrd="11" destOrd="0" presId="urn:microsoft.com/office/officeart/2005/8/layout/process1"/>
    <dgm:cxn modelId="{6E180BC0-B114-49DA-AE6D-FB4BA0F1493C}" type="presParOf" srcId="{46F019BF-C32B-470D-BB0D-B6019B3C6227}" destId="{74D1F6D1-B6BC-4883-A931-2A5715E6AA74}" srcOrd="0" destOrd="0" presId="urn:microsoft.com/office/officeart/2005/8/layout/process1"/>
    <dgm:cxn modelId="{06A54E03-02ED-4403-BEAE-2E99F262307C}" type="presParOf" srcId="{CA2CD1EF-4DF8-4051-8242-E8F9B56255CA}" destId="{8D62D6D0-1E4F-43D4-B82E-D6B3D40A7F37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AB57A1C-A032-418C-9472-743CDF09EB95}" type="doc">
      <dgm:prSet loTypeId="urn:microsoft.com/office/officeart/2005/8/layout/pyramid3" loCatId="pyramid" qsTypeId="urn:microsoft.com/office/officeart/2005/8/quickstyle/simple1" qsCatId="simple" csTypeId="urn:microsoft.com/office/officeart/2005/8/colors/colorful5" csCatId="colorful" phldr="1"/>
      <dgm:spPr/>
    </dgm:pt>
    <dgm:pt modelId="{B11AB905-34A4-4332-8458-5CA1E7AB2EB1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4000" baseline="0" dirty="0" smtClean="0"/>
            <a:t>35%</a:t>
          </a:r>
          <a:endParaRPr lang="ru-RU" sz="4000" baseline="0" dirty="0"/>
        </a:p>
      </dgm:t>
    </dgm:pt>
    <dgm:pt modelId="{4C75D637-3566-48FA-8060-4BEF09E2A0BD}" type="parTrans" cxnId="{5B1859D6-D69D-44D4-B70E-2E39EAEF66FD}">
      <dgm:prSet/>
      <dgm:spPr/>
      <dgm:t>
        <a:bodyPr/>
        <a:lstStyle/>
        <a:p>
          <a:endParaRPr lang="ru-RU"/>
        </a:p>
      </dgm:t>
    </dgm:pt>
    <dgm:pt modelId="{990A09C0-FB09-4F6D-9A37-C7976CEA07C3}" type="sibTrans" cxnId="{5B1859D6-D69D-44D4-B70E-2E39EAEF66FD}">
      <dgm:prSet/>
      <dgm:spPr/>
      <dgm:t>
        <a:bodyPr/>
        <a:lstStyle/>
        <a:p>
          <a:endParaRPr lang="ru-RU"/>
        </a:p>
      </dgm:t>
    </dgm:pt>
    <dgm:pt modelId="{E2E4990A-7A6E-445F-9591-E4FD2304D8B7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ru-RU" sz="4400" baseline="0" dirty="0" smtClean="0"/>
            <a:t>100%</a:t>
          </a:r>
          <a:endParaRPr lang="ru-RU" sz="4400" baseline="0" dirty="0"/>
        </a:p>
      </dgm:t>
    </dgm:pt>
    <dgm:pt modelId="{C3829ACA-B645-437D-9038-FEE21F27737D}" type="parTrans" cxnId="{BE67821D-5036-4F27-B0C9-954D249AE39A}">
      <dgm:prSet/>
      <dgm:spPr/>
      <dgm:t>
        <a:bodyPr/>
        <a:lstStyle/>
        <a:p>
          <a:endParaRPr lang="ru-RU"/>
        </a:p>
      </dgm:t>
    </dgm:pt>
    <dgm:pt modelId="{CD10DF1B-8AC1-4EBE-B80E-A66ACDC58D7F}" type="sibTrans" cxnId="{BE67821D-5036-4F27-B0C9-954D249AE39A}">
      <dgm:prSet/>
      <dgm:spPr/>
      <dgm:t>
        <a:bodyPr/>
        <a:lstStyle/>
        <a:p>
          <a:endParaRPr lang="ru-RU"/>
        </a:p>
      </dgm:t>
    </dgm:pt>
    <dgm:pt modelId="{C5A71E62-633F-4E8C-B435-20892ACD1011}">
      <dgm:prSet custT="1"/>
      <dgm:spPr/>
      <dgm:t>
        <a:bodyPr anchor="ctr"/>
        <a:lstStyle/>
        <a:p>
          <a:r>
            <a:rPr lang="ru-RU" sz="2400" baseline="0" dirty="0" smtClean="0"/>
            <a:t>Дозвон с </a:t>
          </a:r>
          <a:r>
            <a:rPr lang="ru-RU" sz="2400" u="sng" baseline="0" dirty="0" smtClean="0"/>
            <a:t>третьего</a:t>
          </a:r>
          <a:r>
            <a:rPr lang="ru-RU" sz="2400" baseline="0" dirty="0" smtClean="0"/>
            <a:t> раза</a:t>
          </a:r>
          <a:endParaRPr lang="ru-RU" sz="2400" baseline="0" dirty="0"/>
        </a:p>
      </dgm:t>
    </dgm:pt>
    <dgm:pt modelId="{363BF315-8CB3-46A7-96F4-B53A6113A5AB}" type="parTrans" cxnId="{82E9B0B3-2CA1-4ECC-9FBB-5111BB7BDF9D}">
      <dgm:prSet/>
      <dgm:spPr/>
      <dgm:t>
        <a:bodyPr/>
        <a:lstStyle/>
        <a:p>
          <a:endParaRPr lang="ru-RU"/>
        </a:p>
      </dgm:t>
    </dgm:pt>
    <dgm:pt modelId="{22C17EFA-3411-4A7B-8ACB-7F4A21FA9BB1}" type="sibTrans" cxnId="{82E9B0B3-2CA1-4ECC-9FBB-5111BB7BDF9D}">
      <dgm:prSet/>
      <dgm:spPr/>
      <dgm:t>
        <a:bodyPr/>
        <a:lstStyle/>
        <a:p>
          <a:endParaRPr lang="ru-RU"/>
        </a:p>
      </dgm:t>
    </dgm:pt>
    <dgm:pt modelId="{C759CE99-46CD-4E95-8563-654E261E2F5C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4400" baseline="0" dirty="0" smtClean="0"/>
            <a:t>70%</a:t>
          </a:r>
          <a:endParaRPr lang="ru-RU" sz="4400" baseline="0" dirty="0"/>
        </a:p>
      </dgm:t>
    </dgm:pt>
    <dgm:pt modelId="{BF40412A-4F27-4593-B98B-8EE118AE1813}" type="parTrans" cxnId="{52469B4A-833B-49B4-8AB4-4EB491B4B339}">
      <dgm:prSet/>
      <dgm:spPr/>
      <dgm:t>
        <a:bodyPr/>
        <a:lstStyle/>
        <a:p>
          <a:endParaRPr lang="ru-RU"/>
        </a:p>
      </dgm:t>
    </dgm:pt>
    <dgm:pt modelId="{DCF29040-0F2C-4533-9DD7-FC6BEFBDEEF1}" type="sibTrans" cxnId="{52469B4A-833B-49B4-8AB4-4EB491B4B339}">
      <dgm:prSet/>
      <dgm:spPr/>
      <dgm:t>
        <a:bodyPr/>
        <a:lstStyle/>
        <a:p>
          <a:endParaRPr lang="ru-RU"/>
        </a:p>
      </dgm:t>
    </dgm:pt>
    <dgm:pt modelId="{5CFDAA9A-FAE3-4E03-90EB-BE8FF80ABB15}">
      <dgm:prSet custT="1"/>
      <dgm:spPr/>
      <dgm:t>
        <a:bodyPr anchor="ctr"/>
        <a:lstStyle/>
        <a:p>
          <a:pPr algn="l"/>
          <a:r>
            <a:rPr lang="ru-RU" sz="2400" baseline="0" dirty="0" smtClean="0"/>
            <a:t>Согласие на коммуникацию</a:t>
          </a:r>
          <a:endParaRPr lang="ru-RU" sz="2400" baseline="0" dirty="0"/>
        </a:p>
      </dgm:t>
    </dgm:pt>
    <dgm:pt modelId="{C28DBC0A-189D-4014-B307-93D372A4A6AC}" type="parTrans" cxnId="{E640573A-7532-4B6A-8A49-2400E23E090F}">
      <dgm:prSet/>
      <dgm:spPr/>
      <dgm:t>
        <a:bodyPr/>
        <a:lstStyle/>
        <a:p>
          <a:endParaRPr lang="ru-RU"/>
        </a:p>
      </dgm:t>
    </dgm:pt>
    <dgm:pt modelId="{8973EC7A-2CF9-4433-8C61-D1F8F3EA9D7C}" type="sibTrans" cxnId="{E640573A-7532-4B6A-8A49-2400E23E090F}">
      <dgm:prSet/>
      <dgm:spPr/>
      <dgm:t>
        <a:bodyPr/>
        <a:lstStyle/>
        <a:p>
          <a:endParaRPr lang="ru-RU"/>
        </a:p>
      </dgm:t>
    </dgm:pt>
    <dgm:pt modelId="{251B3959-CFE3-47EE-8987-197BB0A662EE}">
      <dgm:prSet/>
      <dgm:spPr/>
      <dgm:t>
        <a:bodyPr anchor="ctr"/>
        <a:lstStyle/>
        <a:p>
          <a:r>
            <a:rPr lang="ru-RU" baseline="0" dirty="0" smtClean="0"/>
            <a:t>ЛИД</a:t>
          </a:r>
          <a:endParaRPr lang="ru-RU" baseline="0" dirty="0"/>
        </a:p>
      </dgm:t>
    </dgm:pt>
    <dgm:pt modelId="{549ACAB4-9AD0-47CA-B23E-53FF5C9EDAEA}" type="parTrans" cxnId="{A853D409-FF6C-4EF5-AC35-9B6B0F218A4C}">
      <dgm:prSet/>
      <dgm:spPr/>
      <dgm:t>
        <a:bodyPr/>
        <a:lstStyle/>
        <a:p>
          <a:endParaRPr lang="ru-RU"/>
        </a:p>
      </dgm:t>
    </dgm:pt>
    <dgm:pt modelId="{A89C184C-9381-41FE-8900-E335AF4864D6}" type="sibTrans" cxnId="{A853D409-FF6C-4EF5-AC35-9B6B0F218A4C}">
      <dgm:prSet/>
      <dgm:spPr/>
      <dgm:t>
        <a:bodyPr/>
        <a:lstStyle/>
        <a:p>
          <a:endParaRPr lang="ru-RU"/>
        </a:p>
      </dgm:t>
    </dgm:pt>
    <dgm:pt modelId="{CF99B1C6-6829-4C3D-89F2-DB217702D50F}">
      <dgm:prSet phldrT="[Текст]" custT="1"/>
      <dgm:spPr/>
      <dgm:t>
        <a:bodyPr anchor="ctr"/>
        <a:lstStyle/>
        <a:p>
          <a:r>
            <a:rPr lang="ru-RU" sz="2400" baseline="0" dirty="0" smtClean="0"/>
            <a:t>База клиентов</a:t>
          </a:r>
          <a:endParaRPr lang="ru-RU" sz="2400" baseline="0" dirty="0"/>
        </a:p>
      </dgm:t>
    </dgm:pt>
    <dgm:pt modelId="{2130413E-92DF-4F1B-9B4B-626B190071A1}" type="sibTrans" cxnId="{BD906060-2441-4C67-8EE9-2E04A58404D4}">
      <dgm:prSet/>
      <dgm:spPr/>
      <dgm:t>
        <a:bodyPr/>
        <a:lstStyle/>
        <a:p>
          <a:endParaRPr lang="ru-RU"/>
        </a:p>
      </dgm:t>
    </dgm:pt>
    <dgm:pt modelId="{7958AB0E-C00C-4860-9F15-F79F816099AA}" type="parTrans" cxnId="{BD906060-2441-4C67-8EE9-2E04A58404D4}">
      <dgm:prSet/>
      <dgm:spPr/>
      <dgm:t>
        <a:bodyPr/>
        <a:lstStyle/>
        <a:p>
          <a:endParaRPr lang="ru-RU"/>
        </a:p>
      </dgm:t>
    </dgm:pt>
    <dgm:pt modelId="{ED7C8EB9-A47D-49D7-ADEF-38887D0EAE03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2400" baseline="0" dirty="0" smtClean="0"/>
            <a:t>67%</a:t>
          </a:r>
          <a:endParaRPr lang="ru-RU" sz="2400" baseline="0" dirty="0"/>
        </a:p>
      </dgm:t>
    </dgm:pt>
    <dgm:pt modelId="{013E3C99-B080-47F5-86CE-BFAFE4FBF66A}" type="parTrans" cxnId="{01514B86-F4D3-41DF-B30D-78C9B5F27B69}">
      <dgm:prSet/>
      <dgm:spPr/>
      <dgm:t>
        <a:bodyPr/>
        <a:lstStyle/>
        <a:p>
          <a:endParaRPr lang="ru-RU"/>
        </a:p>
      </dgm:t>
    </dgm:pt>
    <dgm:pt modelId="{83655CC8-D179-4DA3-8AA7-0E76F882AABC}" type="sibTrans" cxnId="{01514B86-F4D3-41DF-B30D-78C9B5F27B69}">
      <dgm:prSet/>
      <dgm:spPr/>
      <dgm:t>
        <a:bodyPr/>
        <a:lstStyle/>
        <a:p>
          <a:endParaRPr lang="ru-RU"/>
        </a:p>
      </dgm:t>
    </dgm:pt>
    <dgm:pt modelId="{D266232D-68DE-4DCA-9FB3-CEAF4A170C65}">
      <dgm:prSet/>
      <dgm:spPr/>
      <dgm:t>
        <a:bodyPr/>
        <a:lstStyle/>
        <a:p>
          <a:r>
            <a:rPr lang="ru-RU" baseline="0" dirty="0" smtClean="0"/>
            <a:t>ЗАЕЗД</a:t>
          </a:r>
          <a:endParaRPr lang="ru-RU" baseline="0" dirty="0"/>
        </a:p>
      </dgm:t>
    </dgm:pt>
    <dgm:pt modelId="{0F149C42-5E36-40CE-AB04-387705E6240B}" type="parTrans" cxnId="{AEB70621-6ABD-4FC7-A3A3-8FDCFEFA4DCB}">
      <dgm:prSet/>
      <dgm:spPr/>
      <dgm:t>
        <a:bodyPr/>
        <a:lstStyle/>
        <a:p>
          <a:endParaRPr lang="ru-RU"/>
        </a:p>
      </dgm:t>
    </dgm:pt>
    <dgm:pt modelId="{5AABBEF0-9830-4AC0-A5A7-4B7E46275B19}" type="sibTrans" cxnId="{AEB70621-6ABD-4FC7-A3A3-8FDCFEFA4DCB}">
      <dgm:prSet/>
      <dgm:spPr/>
      <dgm:t>
        <a:bodyPr/>
        <a:lstStyle/>
        <a:p>
          <a:endParaRPr lang="ru-RU"/>
        </a:p>
      </dgm:t>
    </dgm:pt>
    <dgm:pt modelId="{33F6B2BE-A4F2-48DE-8609-642F8CDB25F0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4400" baseline="0" dirty="0" smtClean="0"/>
            <a:t>69%</a:t>
          </a:r>
          <a:endParaRPr lang="ru-RU" sz="4400" baseline="0" dirty="0"/>
        </a:p>
      </dgm:t>
    </dgm:pt>
    <dgm:pt modelId="{2F6E4B1D-CD5A-41E0-899E-380F0FAEBE3B}" type="sibTrans" cxnId="{6A6D8C36-D786-4C27-82EA-0DD236A4EB8B}">
      <dgm:prSet/>
      <dgm:spPr/>
      <dgm:t>
        <a:bodyPr/>
        <a:lstStyle/>
        <a:p>
          <a:endParaRPr lang="ru-RU"/>
        </a:p>
      </dgm:t>
    </dgm:pt>
    <dgm:pt modelId="{5F9220C5-75E9-42E4-BA97-E255E78442A5}" type="parTrans" cxnId="{6A6D8C36-D786-4C27-82EA-0DD236A4EB8B}">
      <dgm:prSet/>
      <dgm:spPr/>
      <dgm:t>
        <a:bodyPr/>
        <a:lstStyle/>
        <a:p>
          <a:endParaRPr lang="ru-RU"/>
        </a:p>
      </dgm:t>
    </dgm:pt>
    <dgm:pt modelId="{D4CB3AF1-4A62-4F5F-98DD-F2CF4F33B08D}" type="pres">
      <dgm:prSet presAssocID="{5AB57A1C-A032-418C-9472-743CDF09EB95}" presName="Name0" presStyleCnt="0">
        <dgm:presLayoutVars>
          <dgm:dir/>
          <dgm:animLvl val="lvl"/>
          <dgm:resizeHandles val="exact"/>
        </dgm:presLayoutVars>
      </dgm:prSet>
      <dgm:spPr/>
    </dgm:pt>
    <dgm:pt modelId="{D23E2566-83E8-406B-9D1D-1500B4AD74A9}" type="pres">
      <dgm:prSet presAssocID="{E2E4990A-7A6E-445F-9591-E4FD2304D8B7}" presName="Name8" presStyleCnt="0"/>
      <dgm:spPr/>
    </dgm:pt>
    <dgm:pt modelId="{CFA3B313-07B9-45E7-8A30-C6C69B892994}" type="pres">
      <dgm:prSet presAssocID="{E2E4990A-7A6E-445F-9591-E4FD2304D8B7}" presName="acctBkgd" presStyleLbl="alignAcc1" presStyleIdx="0" presStyleCnt="5"/>
      <dgm:spPr/>
      <dgm:t>
        <a:bodyPr/>
        <a:lstStyle/>
        <a:p>
          <a:endParaRPr lang="ru-RU"/>
        </a:p>
      </dgm:t>
    </dgm:pt>
    <dgm:pt modelId="{D2D3B9FA-2B53-43DA-ABE0-D0F1A08BF4C4}" type="pres">
      <dgm:prSet presAssocID="{E2E4990A-7A6E-445F-9591-E4FD2304D8B7}" presName="acctTx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D578D7-AC1F-45E3-96C7-4B3318027A6D}" type="pres">
      <dgm:prSet presAssocID="{E2E4990A-7A6E-445F-9591-E4FD2304D8B7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9339E9-6FA6-47C6-A252-43A042F7BBAD}" type="pres">
      <dgm:prSet presAssocID="{E2E4990A-7A6E-445F-9591-E4FD2304D8B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727677-5DFD-41DF-A6E4-379FE3CF9323}" type="pres">
      <dgm:prSet presAssocID="{33F6B2BE-A4F2-48DE-8609-642F8CDB25F0}" presName="Name8" presStyleCnt="0"/>
      <dgm:spPr/>
    </dgm:pt>
    <dgm:pt modelId="{CDA2B701-7E01-4495-BC1C-0A6B82F1394D}" type="pres">
      <dgm:prSet presAssocID="{33F6B2BE-A4F2-48DE-8609-642F8CDB25F0}" presName="acctBkgd" presStyleLbl="alignAcc1" presStyleIdx="1" presStyleCnt="5"/>
      <dgm:spPr/>
      <dgm:t>
        <a:bodyPr/>
        <a:lstStyle/>
        <a:p>
          <a:endParaRPr lang="ru-RU"/>
        </a:p>
      </dgm:t>
    </dgm:pt>
    <dgm:pt modelId="{8D39946C-47CA-4A84-9FD2-72F8D30A6AF1}" type="pres">
      <dgm:prSet presAssocID="{33F6B2BE-A4F2-48DE-8609-642F8CDB25F0}" presName="acctTx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46D9D0-045A-4D17-9BFD-5856243636A6}" type="pres">
      <dgm:prSet presAssocID="{33F6B2BE-A4F2-48DE-8609-642F8CDB25F0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BEFDE5-8F07-43D3-8363-35B226F1A3D7}" type="pres">
      <dgm:prSet presAssocID="{33F6B2BE-A4F2-48DE-8609-642F8CDB25F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110D4E-E5F9-4E0F-92F2-C64035BFC0FD}" type="pres">
      <dgm:prSet presAssocID="{C759CE99-46CD-4E95-8563-654E261E2F5C}" presName="Name8" presStyleCnt="0"/>
      <dgm:spPr/>
    </dgm:pt>
    <dgm:pt modelId="{706234E9-DB78-45CD-9B5C-35AE62F2FC80}" type="pres">
      <dgm:prSet presAssocID="{C759CE99-46CD-4E95-8563-654E261E2F5C}" presName="acctBkgd" presStyleLbl="alignAcc1" presStyleIdx="2" presStyleCnt="5" custLinFactNeighborX="237"/>
      <dgm:spPr/>
      <dgm:t>
        <a:bodyPr/>
        <a:lstStyle/>
        <a:p>
          <a:endParaRPr lang="ru-RU"/>
        </a:p>
      </dgm:t>
    </dgm:pt>
    <dgm:pt modelId="{F8492532-5A9B-4457-A54E-1FE9D19B6453}" type="pres">
      <dgm:prSet presAssocID="{C759CE99-46CD-4E95-8563-654E261E2F5C}" presName="acctTx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8E93BE-9D09-446B-8634-1394F351A37E}" type="pres">
      <dgm:prSet presAssocID="{C759CE99-46CD-4E95-8563-654E261E2F5C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D8BA88-86E3-47DB-AB5D-A378FE1E4FE9}" type="pres">
      <dgm:prSet presAssocID="{C759CE99-46CD-4E95-8563-654E261E2F5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E71E8F-8D07-43AA-837B-964CE87B23F5}" type="pres">
      <dgm:prSet presAssocID="{B11AB905-34A4-4332-8458-5CA1E7AB2EB1}" presName="Name8" presStyleCnt="0"/>
      <dgm:spPr/>
    </dgm:pt>
    <dgm:pt modelId="{51D063F7-C145-4E25-9B40-F2E4E31F3804}" type="pres">
      <dgm:prSet presAssocID="{B11AB905-34A4-4332-8458-5CA1E7AB2EB1}" presName="acctBkgd" presStyleLbl="alignAcc1" presStyleIdx="3" presStyleCnt="5"/>
      <dgm:spPr/>
      <dgm:t>
        <a:bodyPr/>
        <a:lstStyle/>
        <a:p>
          <a:endParaRPr lang="ru-RU"/>
        </a:p>
      </dgm:t>
    </dgm:pt>
    <dgm:pt modelId="{4C8A4C9B-1E2B-42DA-9C28-3F7C00112625}" type="pres">
      <dgm:prSet presAssocID="{B11AB905-34A4-4332-8458-5CA1E7AB2EB1}" presName="acctTx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08AF03-D6D5-4329-A3DC-BB0865D214FE}" type="pres">
      <dgm:prSet presAssocID="{B11AB905-34A4-4332-8458-5CA1E7AB2EB1}" presName="level" presStyleLbl="node1" presStyleIdx="3" presStyleCnt="5" custLinFactNeighborX="-361" custLinFactNeighborY="-23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0C7942-6D6F-4DA0-B999-50345FD37A5E}" type="pres">
      <dgm:prSet presAssocID="{B11AB905-34A4-4332-8458-5CA1E7AB2EB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8EF516-D80B-4F19-9659-BDA9248A98B5}" type="pres">
      <dgm:prSet presAssocID="{ED7C8EB9-A47D-49D7-ADEF-38887D0EAE03}" presName="Name8" presStyleCnt="0"/>
      <dgm:spPr/>
    </dgm:pt>
    <dgm:pt modelId="{A629CD22-E721-4FC4-A6E8-8750471FC81D}" type="pres">
      <dgm:prSet presAssocID="{ED7C8EB9-A47D-49D7-ADEF-38887D0EAE03}" presName="acctBkgd" presStyleLbl="alignAcc1" presStyleIdx="4" presStyleCnt="5"/>
      <dgm:spPr/>
      <dgm:t>
        <a:bodyPr/>
        <a:lstStyle/>
        <a:p>
          <a:endParaRPr lang="ru-RU"/>
        </a:p>
      </dgm:t>
    </dgm:pt>
    <dgm:pt modelId="{00920AE7-1AAE-42B8-9B6D-4810C6534A81}" type="pres">
      <dgm:prSet presAssocID="{ED7C8EB9-A47D-49D7-ADEF-38887D0EAE03}" presName="acct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47CC8B-4D98-4FB4-B144-79540B2A7A61}" type="pres">
      <dgm:prSet presAssocID="{ED7C8EB9-A47D-49D7-ADEF-38887D0EAE03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662CE-50BB-4D69-8094-924583A32418}" type="pres">
      <dgm:prSet presAssocID="{ED7C8EB9-A47D-49D7-ADEF-38887D0EAE0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1A5A89-B388-4063-9768-C7258B3F3D6B}" type="presOf" srcId="{B11AB905-34A4-4332-8458-5CA1E7AB2EB1}" destId="{C00C7942-6D6F-4DA0-B999-50345FD37A5E}" srcOrd="1" destOrd="0" presId="urn:microsoft.com/office/officeart/2005/8/layout/pyramid3"/>
    <dgm:cxn modelId="{BF827DC7-C087-4705-BB0B-3E4106303504}" type="presOf" srcId="{5AB57A1C-A032-418C-9472-743CDF09EB95}" destId="{D4CB3AF1-4A62-4F5F-98DD-F2CF4F33B08D}" srcOrd="0" destOrd="0" presId="urn:microsoft.com/office/officeart/2005/8/layout/pyramid3"/>
    <dgm:cxn modelId="{E640573A-7532-4B6A-8A49-2400E23E090F}" srcId="{C759CE99-46CD-4E95-8563-654E261E2F5C}" destId="{5CFDAA9A-FAE3-4E03-90EB-BE8FF80ABB15}" srcOrd="0" destOrd="0" parTransId="{C28DBC0A-189D-4014-B307-93D372A4A6AC}" sibTransId="{8973EC7A-2CF9-4433-8C61-D1F8F3EA9D7C}"/>
    <dgm:cxn modelId="{9918F4ED-4B81-4DDB-B4F1-DAC8DAFD770B}" type="presOf" srcId="{CF99B1C6-6829-4C3D-89F2-DB217702D50F}" destId="{D2D3B9FA-2B53-43DA-ABE0-D0F1A08BF4C4}" srcOrd="1" destOrd="0" presId="urn:microsoft.com/office/officeart/2005/8/layout/pyramid3"/>
    <dgm:cxn modelId="{82E9B0B3-2CA1-4ECC-9FBB-5111BB7BDF9D}" srcId="{33F6B2BE-A4F2-48DE-8609-642F8CDB25F0}" destId="{C5A71E62-633F-4E8C-B435-20892ACD1011}" srcOrd="0" destOrd="0" parTransId="{363BF315-8CB3-46A7-96F4-B53A6113A5AB}" sibTransId="{22C17EFA-3411-4A7B-8ACB-7F4A21FA9BB1}"/>
    <dgm:cxn modelId="{8163E236-42E5-4093-9DB1-4722841D016B}" type="presOf" srcId="{ED7C8EB9-A47D-49D7-ADEF-38887D0EAE03}" destId="{11D662CE-50BB-4D69-8094-924583A32418}" srcOrd="1" destOrd="0" presId="urn:microsoft.com/office/officeart/2005/8/layout/pyramid3"/>
    <dgm:cxn modelId="{B8E71FAA-73A3-4491-B16B-6291D07B9124}" type="presOf" srcId="{5CFDAA9A-FAE3-4E03-90EB-BE8FF80ABB15}" destId="{F8492532-5A9B-4457-A54E-1FE9D19B6453}" srcOrd="1" destOrd="0" presId="urn:microsoft.com/office/officeart/2005/8/layout/pyramid3"/>
    <dgm:cxn modelId="{5B1859D6-D69D-44D4-B70E-2E39EAEF66FD}" srcId="{5AB57A1C-A032-418C-9472-743CDF09EB95}" destId="{B11AB905-34A4-4332-8458-5CA1E7AB2EB1}" srcOrd="3" destOrd="0" parTransId="{4C75D637-3566-48FA-8060-4BEF09E2A0BD}" sibTransId="{990A09C0-FB09-4F6D-9A37-C7976CEA07C3}"/>
    <dgm:cxn modelId="{A853D409-FF6C-4EF5-AC35-9B6B0F218A4C}" srcId="{B11AB905-34A4-4332-8458-5CA1E7AB2EB1}" destId="{251B3959-CFE3-47EE-8987-197BB0A662EE}" srcOrd="0" destOrd="0" parTransId="{549ACAB4-9AD0-47CA-B23E-53FF5C9EDAEA}" sibTransId="{A89C184C-9381-41FE-8900-E335AF4864D6}"/>
    <dgm:cxn modelId="{65983B75-2F17-46C5-82B7-2FCD81AB6E0C}" type="presOf" srcId="{33F6B2BE-A4F2-48DE-8609-642F8CDB25F0}" destId="{6846D9D0-045A-4D17-9BFD-5856243636A6}" srcOrd="0" destOrd="0" presId="urn:microsoft.com/office/officeart/2005/8/layout/pyramid3"/>
    <dgm:cxn modelId="{9F52C69A-23B5-4E4E-BA70-055BA0871B92}" type="presOf" srcId="{33F6B2BE-A4F2-48DE-8609-642F8CDB25F0}" destId="{E2BEFDE5-8F07-43D3-8363-35B226F1A3D7}" srcOrd="1" destOrd="0" presId="urn:microsoft.com/office/officeart/2005/8/layout/pyramid3"/>
    <dgm:cxn modelId="{D0590B09-7E1D-4BFB-9730-48A77AE221A6}" type="presOf" srcId="{E2E4990A-7A6E-445F-9591-E4FD2304D8B7}" destId="{739339E9-6FA6-47C6-A252-43A042F7BBAD}" srcOrd="1" destOrd="0" presId="urn:microsoft.com/office/officeart/2005/8/layout/pyramid3"/>
    <dgm:cxn modelId="{6C526F2B-C69F-436A-8A2D-E5EF6054B0D3}" type="presOf" srcId="{D266232D-68DE-4DCA-9FB3-CEAF4A170C65}" destId="{00920AE7-1AAE-42B8-9B6D-4810C6534A81}" srcOrd="1" destOrd="0" presId="urn:microsoft.com/office/officeart/2005/8/layout/pyramid3"/>
    <dgm:cxn modelId="{01514B86-F4D3-41DF-B30D-78C9B5F27B69}" srcId="{5AB57A1C-A032-418C-9472-743CDF09EB95}" destId="{ED7C8EB9-A47D-49D7-ADEF-38887D0EAE03}" srcOrd="4" destOrd="0" parTransId="{013E3C99-B080-47F5-86CE-BFAFE4FBF66A}" sibTransId="{83655CC8-D179-4DA3-8AA7-0E76F882AABC}"/>
    <dgm:cxn modelId="{E46C7614-A6FB-490B-A742-CB5811A435B7}" type="presOf" srcId="{C5A71E62-633F-4E8C-B435-20892ACD1011}" destId="{8D39946C-47CA-4A84-9FD2-72F8D30A6AF1}" srcOrd="1" destOrd="0" presId="urn:microsoft.com/office/officeart/2005/8/layout/pyramid3"/>
    <dgm:cxn modelId="{9A90F515-2752-45EB-AB40-2E2B62F17842}" type="presOf" srcId="{C759CE99-46CD-4E95-8563-654E261E2F5C}" destId="{7BD8BA88-86E3-47DB-AB5D-A378FE1E4FE9}" srcOrd="1" destOrd="0" presId="urn:microsoft.com/office/officeart/2005/8/layout/pyramid3"/>
    <dgm:cxn modelId="{E4284C2A-4208-49FA-A358-AB861F810817}" type="presOf" srcId="{E2E4990A-7A6E-445F-9591-E4FD2304D8B7}" destId="{05D578D7-AC1F-45E3-96C7-4B3318027A6D}" srcOrd="0" destOrd="0" presId="urn:microsoft.com/office/officeart/2005/8/layout/pyramid3"/>
    <dgm:cxn modelId="{05F9DB19-B739-49B0-A9D1-B183FB65B82F}" type="presOf" srcId="{CF99B1C6-6829-4C3D-89F2-DB217702D50F}" destId="{CFA3B313-07B9-45E7-8A30-C6C69B892994}" srcOrd="0" destOrd="0" presId="urn:microsoft.com/office/officeart/2005/8/layout/pyramid3"/>
    <dgm:cxn modelId="{ED4B83FB-9CA9-4861-A50D-747C79E10457}" type="presOf" srcId="{251B3959-CFE3-47EE-8987-197BB0A662EE}" destId="{51D063F7-C145-4E25-9B40-F2E4E31F3804}" srcOrd="0" destOrd="0" presId="urn:microsoft.com/office/officeart/2005/8/layout/pyramid3"/>
    <dgm:cxn modelId="{BE67821D-5036-4F27-B0C9-954D249AE39A}" srcId="{5AB57A1C-A032-418C-9472-743CDF09EB95}" destId="{E2E4990A-7A6E-445F-9591-E4FD2304D8B7}" srcOrd="0" destOrd="0" parTransId="{C3829ACA-B645-437D-9038-FEE21F27737D}" sibTransId="{CD10DF1B-8AC1-4EBE-B80E-A66ACDC58D7F}"/>
    <dgm:cxn modelId="{F57CA6C9-A54F-41A8-92E9-3DA874B2DF19}" type="presOf" srcId="{C759CE99-46CD-4E95-8563-654E261E2F5C}" destId="{BB8E93BE-9D09-446B-8634-1394F351A37E}" srcOrd="0" destOrd="0" presId="urn:microsoft.com/office/officeart/2005/8/layout/pyramid3"/>
    <dgm:cxn modelId="{6A6D8C36-D786-4C27-82EA-0DD236A4EB8B}" srcId="{5AB57A1C-A032-418C-9472-743CDF09EB95}" destId="{33F6B2BE-A4F2-48DE-8609-642F8CDB25F0}" srcOrd="1" destOrd="0" parTransId="{5F9220C5-75E9-42E4-BA97-E255E78442A5}" sibTransId="{2F6E4B1D-CD5A-41E0-899E-380F0FAEBE3B}"/>
    <dgm:cxn modelId="{58DE3B7D-E811-493B-8F7F-0452B1F177D9}" type="presOf" srcId="{B11AB905-34A4-4332-8458-5CA1E7AB2EB1}" destId="{B308AF03-D6D5-4329-A3DC-BB0865D214FE}" srcOrd="0" destOrd="0" presId="urn:microsoft.com/office/officeart/2005/8/layout/pyramid3"/>
    <dgm:cxn modelId="{22E24B4C-7F7D-476F-B724-4E59358D48F6}" type="presOf" srcId="{ED7C8EB9-A47D-49D7-ADEF-38887D0EAE03}" destId="{9747CC8B-4D98-4FB4-B144-79540B2A7A61}" srcOrd="0" destOrd="0" presId="urn:microsoft.com/office/officeart/2005/8/layout/pyramid3"/>
    <dgm:cxn modelId="{E4F5864C-A84D-4410-BFE1-498B92935583}" type="presOf" srcId="{D266232D-68DE-4DCA-9FB3-CEAF4A170C65}" destId="{A629CD22-E721-4FC4-A6E8-8750471FC81D}" srcOrd="0" destOrd="0" presId="urn:microsoft.com/office/officeart/2005/8/layout/pyramid3"/>
    <dgm:cxn modelId="{1BC7421D-DEC0-418E-9B1F-6094F66A28E8}" type="presOf" srcId="{5CFDAA9A-FAE3-4E03-90EB-BE8FF80ABB15}" destId="{706234E9-DB78-45CD-9B5C-35AE62F2FC80}" srcOrd="0" destOrd="0" presId="urn:microsoft.com/office/officeart/2005/8/layout/pyramid3"/>
    <dgm:cxn modelId="{52469B4A-833B-49B4-8AB4-4EB491B4B339}" srcId="{5AB57A1C-A032-418C-9472-743CDF09EB95}" destId="{C759CE99-46CD-4E95-8563-654E261E2F5C}" srcOrd="2" destOrd="0" parTransId="{BF40412A-4F27-4593-B98B-8EE118AE1813}" sibTransId="{DCF29040-0F2C-4533-9DD7-FC6BEFBDEEF1}"/>
    <dgm:cxn modelId="{2F9A0856-B67C-4BEA-920F-577FC8A88DD3}" type="presOf" srcId="{C5A71E62-633F-4E8C-B435-20892ACD1011}" destId="{CDA2B701-7E01-4495-BC1C-0A6B82F1394D}" srcOrd="0" destOrd="0" presId="urn:microsoft.com/office/officeart/2005/8/layout/pyramid3"/>
    <dgm:cxn modelId="{BD906060-2441-4C67-8EE9-2E04A58404D4}" srcId="{E2E4990A-7A6E-445F-9591-E4FD2304D8B7}" destId="{CF99B1C6-6829-4C3D-89F2-DB217702D50F}" srcOrd="0" destOrd="0" parTransId="{7958AB0E-C00C-4860-9F15-F79F816099AA}" sibTransId="{2130413E-92DF-4F1B-9B4B-626B190071A1}"/>
    <dgm:cxn modelId="{AEB70621-6ABD-4FC7-A3A3-8FDCFEFA4DCB}" srcId="{ED7C8EB9-A47D-49D7-ADEF-38887D0EAE03}" destId="{D266232D-68DE-4DCA-9FB3-CEAF4A170C65}" srcOrd="0" destOrd="0" parTransId="{0F149C42-5E36-40CE-AB04-387705E6240B}" sibTransId="{5AABBEF0-9830-4AC0-A5A7-4B7E46275B19}"/>
    <dgm:cxn modelId="{8B2B2671-4700-4D1C-A666-94DB89DA6EB5}" type="presOf" srcId="{251B3959-CFE3-47EE-8987-197BB0A662EE}" destId="{4C8A4C9B-1E2B-42DA-9C28-3F7C00112625}" srcOrd="1" destOrd="0" presId="urn:microsoft.com/office/officeart/2005/8/layout/pyramid3"/>
    <dgm:cxn modelId="{6332D1A7-C5E2-403F-A043-F69AB54F940E}" type="presParOf" srcId="{D4CB3AF1-4A62-4F5F-98DD-F2CF4F33B08D}" destId="{D23E2566-83E8-406B-9D1D-1500B4AD74A9}" srcOrd="0" destOrd="0" presId="urn:microsoft.com/office/officeart/2005/8/layout/pyramid3"/>
    <dgm:cxn modelId="{FB622567-2A4B-4169-9C4B-8C12261932DD}" type="presParOf" srcId="{D23E2566-83E8-406B-9D1D-1500B4AD74A9}" destId="{CFA3B313-07B9-45E7-8A30-C6C69B892994}" srcOrd="0" destOrd="0" presId="urn:microsoft.com/office/officeart/2005/8/layout/pyramid3"/>
    <dgm:cxn modelId="{8CDB8E1D-32AC-4456-AD96-E2C34877378C}" type="presParOf" srcId="{D23E2566-83E8-406B-9D1D-1500B4AD74A9}" destId="{D2D3B9FA-2B53-43DA-ABE0-D0F1A08BF4C4}" srcOrd="1" destOrd="0" presId="urn:microsoft.com/office/officeart/2005/8/layout/pyramid3"/>
    <dgm:cxn modelId="{B53DA5AE-45AA-41FE-86CC-CBC1C697B97B}" type="presParOf" srcId="{D23E2566-83E8-406B-9D1D-1500B4AD74A9}" destId="{05D578D7-AC1F-45E3-96C7-4B3318027A6D}" srcOrd="2" destOrd="0" presId="urn:microsoft.com/office/officeart/2005/8/layout/pyramid3"/>
    <dgm:cxn modelId="{BF5020D0-3BFB-44E3-947B-3D2344B6E010}" type="presParOf" srcId="{D23E2566-83E8-406B-9D1D-1500B4AD74A9}" destId="{739339E9-6FA6-47C6-A252-43A042F7BBAD}" srcOrd="3" destOrd="0" presId="urn:microsoft.com/office/officeart/2005/8/layout/pyramid3"/>
    <dgm:cxn modelId="{F232E037-F251-4C92-B35A-B8B57369FC38}" type="presParOf" srcId="{D4CB3AF1-4A62-4F5F-98DD-F2CF4F33B08D}" destId="{B3727677-5DFD-41DF-A6E4-379FE3CF9323}" srcOrd="1" destOrd="0" presId="urn:microsoft.com/office/officeart/2005/8/layout/pyramid3"/>
    <dgm:cxn modelId="{F2D39D4B-4C65-4D44-88FF-7B46794F8B2B}" type="presParOf" srcId="{B3727677-5DFD-41DF-A6E4-379FE3CF9323}" destId="{CDA2B701-7E01-4495-BC1C-0A6B82F1394D}" srcOrd="0" destOrd="0" presId="urn:microsoft.com/office/officeart/2005/8/layout/pyramid3"/>
    <dgm:cxn modelId="{0A609602-F41E-4543-8662-99C98EB5381E}" type="presParOf" srcId="{B3727677-5DFD-41DF-A6E4-379FE3CF9323}" destId="{8D39946C-47CA-4A84-9FD2-72F8D30A6AF1}" srcOrd="1" destOrd="0" presId="urn:microsoft.com/office/officeart/2005/8/layout/pyramid3"/>
    <dgm:cxn modelId="{43C10F61-E17F-4178-A334-388D6330F59D}" type="presParOf" srcId="{B3727677-5DFD-41DF-A6E4-379FE3CF9323}" destId="{6846D9D0-045A-4D17-9BFD-5856243636A6}" srcOrd="2" destOrd="0" presId="urn:microsoft.com/office/officeart/2005/8/layout/pyramid3"/>
    <dgm:cxn modelId="{B921712F-9DF4-4E8F-B84B-B61A66A5A401}" type="presParOf" srcId="{B3727677-5DFD-41DF-A6E4-379FE3CF9323}" destId="{E2BEFDE5-8F07-43D3-8363-35B226F1A3D7}" srcOrd="3" destOrd="0" presId="urn:microsoft.com/office/officeart/2005/8/layout/pyramid3"/>
    <dgm:cxn modelId="{D5217DA3-D704-4408-A55A-1485AB9D101E}" type="presParOf" srcId="{D4CB3AF1-4A62-4F5F-98DD-F2CF4F33B08D}" destId="{CD110D4E-E5F9-4E0F-92F2-C64035BFC0FD}" srcOrd="2" destOrd="0" presId="urn:microsoft.com/office/officeart/2005/8/layout/pyramid3"/>
    <dgm:cxn modelId="{979E89F8-F320-402F-BAC4-4BB7B98053F8}" type="presParOf" srcId="{CD110D4E-E5F9-4E0F-92F2-C64035BFC0FD}" destId="{706234E9-DB78-45CD-9B5C-35AE62F2FC80}" srcOrd="0" destOrd="0" presId="urn:microsoft.com/office/officeart/2005/8/layout/pyramid3"/>
    <dgm:cxn modelId="{256488BB-542A-4AC2-A250-232F0B9A68CD}" type="presParOf" srcId="{CD110D4E-E5F9-4E0F-92F2-C64035BFC0FD}" destId="{F8492532-5A9B-4457-A54E-1FE9D19B6453}" srcOrd="1" destOrd="0" presId="urn:microsoft.com/office/officeart/2005/8/layout/pyramid3"/>
    <dgm:cxn modelId="{BF2AA767-A007-4171-ABBD-25466BC6B877}" type="presParOf" srcId="{CD110D4E-E5F9-4E0F-92F2-C64035BFC0FD}" destId="{BB8E93BE-9D09-446B-8634-1394F351A37E}" srcOrd="2" destOrd="0" presId="urn:microsoft.com/office/officeart/2005/8/layout/pyramid3"/>
    <dgm:cxn modelId="{12B2C5BC-6624-4D27-ADD8-AAE6F4C7EB91}" type="presParOf" srcId="{CD110D4E-E5F9-4E0F-92F2-C64035BFC0FD}" destId="{7BD8BA88-86E3-47DB-AB5D-A378FE1E4FE9}" srcOrd="3" destOrd="0" presId="urn:microsoft.com/office/officeart/2005/8/layout/pyramid3"/>
    <dgm:cxn modelId="{8EAF3668-AD98-4C04-9BC0-97A339220760}" type="presParOf" srcId="{D4CB3AF1-4A62-4F5F-98DD-F2CF4F33B08D}" destId="{2EE71E8F-8D07-43AA-837B-964CE87B23F5}" srcOrd="3" destOrd="0" presId="urn:microsoft.com/office/officeart/2005/8/layout/pyramid3"/>
    <dgm:cxn modelId="{3611BC01-BCFB-4F8D-9B42-467DC007433D}" type="presParOf" srcId="{2EE71E8F-8D07-43AA-837B-964CE87B23F5}" destId="{51D063F7-C145-4E25-9B40-F2E4E31F3804}" srcOrd="0" destOrd="0" presId="urn:microsoft.com/office/officeart/2005/8/layout/pyramid3"/>
    <dgm:cxn modelId="{B13E16B6-18DD-4202-9516-4B37C432BF62}" type="presParOf" srcId="{2EE71E8F-8D07-43AA-837B-964CE87B23F5}" destId="{4C8A4C9B-1E2B-42DA-9C28-3F7C00112625}" srcOrd="1" destOrd="0" presId="urn:microsoft.com/office/officeart/2005/8/layout/pyramid3"/>
    <dgm:cxn modelId="{45E7B26E-C120-4418-BBB3-735FB8653BA6}" type="presParOf" srcId="{2EE71E8F-8D07-43AA-837B-964CE87B23F5}" destId="{B308AF03-D6D5-4329-A3DC-BB0865D214FE}" srcOrd="2" destOrd="0" presId="urn:microsoft.com/office/officeart/2005/8/layout/pyramid3"/>
    <dgm:cxn modelId="{5E1BC4EE-4E1D-4F9D-B0CF-6759727CD8A9}" type="presParOf" srcId="{2EE71E8F-8D07-43AA-837B-964CE87B23F5}" destId="{C00C7942-6D6F-4DA0-B999-50345FD37A5E}" srcOrd="3" destOrd="0" presId="urn:microsoft.com/office/officeart/2005/8/layout/pyramid3"/>
    <dgm:cxn modelId="{342EA195-5001-44D1-A7CD-2FF538FE0DDC}" type="presParOf" srcId="{D4CB3AF1-4A62-4F5F-98DD-F2CF4F33B08D}" destId="{2F8EF516-D80B-4F19-9659-BDA9248A98B5}" srcOrd="4" destOrd="0" presId="urn:microsoft.com/office/officeart/2005/8/layout/pyramid3"/>
    <dgm:cxn modelId="{56F901E3-96A6-4377-8360-EA99EC380447}" type="presParOf" srcId="{2F8EF516-D80B-4F19-9659-BDA9248A98B5}" destId="{A629CD22-E721-4FC4-A6E8-8750471FC81D}" srcOrd="0" destOrd="0" presId="urn:microsoft.com/office/officeart/2005/8/layout/pyramid3"/>
    <dgm:cxn modelId="{6F8C96B0-EF65-4B65-B8BE-C38EEB9FBF88}" type="presParOf" srcId="{2F8EF516-D80B-4F19-9659-BDA9248A98B5}" destId="{00920AE7-1AAE-42B8-9B6D-4810C6534A81}" srcOrd="1" destOrd="0" presId="urn:microsoft.com/office/officeart/2005/8/layout/pyramid3"/>
    <dgm:cxn modelId="{2E4BC8B4-AF02-4054-8F97-8DBA18B1868E}" type="presParOf" srcId="{2F8EF516-D80B-4F19-9659-BDA9248A98B5}" destId="{9747CC8B-4D98-4FB4-B144-79540B2A7A61}" srcOrd="2" destOrd="0" presId="urn:microsoft.com/office/officeart/2005/8/layout/pyramid3"/>
    <dgm:cxn modelId="{79DDB66A-B5B6-407B-A8A7-DEA036CF4F81}" type="presParOf" srcId="{2F8EF516-D80B-4F19-9659-BDA9248A98B5}" destId="{11D662CE-50BB-4D69-8094-924583A32418}" srcOrd="3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8B2D8C-5D05-47CD-8D86-B6D4CFAA5ADC}" type="doc">
      <dgm:prSet loTypeId="urn:microsoft.com/office/officeart/2005/8/layout/process1" loCatId="process" qsTypeId="urn:microsoft.com/office/officeart/2005/8/quickstyle/simple1" qsCatId="simple" csTypeId="urn:microsoft.com/office/officeart/2005/8/colors/accent6_1" csCatId="accent6" phldr="1"/>
      <dgm:spPr/>
    </dgm:pt>
    <dgm:pt modelId="{EA76CEDE-A5A8-4237-91C3-8B4C155C959D}">
      <dgm:prSet phldrT="[Текст]" custT="1"/>
      <dgm:spPr/>
      <dgm:t>
        <a:bodyPr/>
        <a:lstStyle/>
        <a:p>
          <a:r>
            <a:rPr lang="ru-RU" sz="1400" b="1" dirty="0" smtClean="0"/>
            <a:t>БАЗА</a:t>
          </a:r>
        </a:p>
        <a:p>
          <a:r>
            <a:rPr lang="ru-RU" sz="1400" b="1" dirty="0" smtClean="0"/>
            <a:t>1004</a:t>
          </a:r>
          <a:endParaRPr lang="ru-RU" sz="1400" b="1" dirty="0"/>
        </a:p>
      </dgm:t>
    </dgm:pt>
    <dgm:pt modelId="{50379A03-33B8-4902-824F-D9F66A506CEA}" type="parTrans" cxnId="{1D98DA39-77E0-4AC7-A758-B6E834586380}">
      <dgm:prSet/>
      <dgm:spPr/>
      <dgm:t>
        <a:bodyPr/>
        <a:lstStyle/>
        <a:p>
          <a:endParaRPr lang="ru-RU" sz="1400" b="1"/>
        </a:p>
      </dgm:t>
    </dgm:pt>
    <dgm:pt modelId="{CE0BF7DD-DCDE-4BFA-B7FD-16A27F65211D}" type="sibTrans" cxnId="{1D98DA39-77E0-4AC7-A758-B6E834586380}">
      <dgm:prSet custT="1"/>
      <dgm:spPr/>
      <dgm:t>
        <a:bodyPr/>
        <a:lstStyle/>
        <a:p>
          <a:endParaRPr lang="ru-RU" sz="1400" b="1"/>
        </a:p>
      </dgm:t>
    </dgm:pt>
    <dgm:pt modelId="{D76FA9B8-F1C4-4B5D-BCB2-C7EA58A79368}">
      <dgm:prSet phldrT="[Текст]" custT="1"/>
      <dgm:spPr/>
      <dgm:t>
        <a:bodyPr/>
        <a:lstStyle/>
        <a:p>
          <a:r>
            <a:rPr lang="ru-RU" sz="1400" b="1" dirty="0" smtClean="0"/>
            <a:t>ДОЗВОН</a:t>
          </a:r>
        </a:p>
        <a:p>
          <a:r>
            <a:rPr lang="ru-RU" sz="1400" b="1" dirty="0" smtClean="0"/>
            <a:t>692</a:t>
          </a:r>
          <a:endParaRPr lang="ru-RU" sz="1400" b="1" dirty="0"/>
        </a:p>
      </dgm:t>
    </dgm:pt>
    <dgm:pt modelId="{38B6439C-9908-4734-8D95-C8646FBAD4E9}" type="parTrans" cxnId="{8EF4CF93-1C5C-4CA6-8085-AC65D0F7994E}">
      <dgm:prSet/>
      <dgm:spPr/>
      <dgm:t>
        <a:bodyPr/>
        <a:lstStyle/>
        <a:p>
          <a:endParaRPr lang="ru-RU" sz="1400" b="1"/>
        </a:p>
      </dgm:t>
    </dgm:pt>
    <dgm:pt modelId="{17B3B37E-28E3-4A53-B651-106F514DBB76}" type="sibTrans" cxnId="{8EF4CF93-1C5C-4CA6-8085-AC65D0F7994E}">
      <dgm:prSet custT="1"/>
      <dgm:spPr/>
      <dgm:t>
        <a:bodyPr/>
        <a:lstStyle/>
        <a:p>
          <a:endParaRPr lang="ru-RU" sz="1400" b="1"/>
        </a:p>
      </dgm:t>
    </dgm:pt>
    <dgm:pt modelId="{53CEFFE3-C00A-4B9C-90A3-05E10E51252B}">
      <dgm:prSet phldrT="[Текст]" custT="1"/>
      <dgm:spPr/>
      <dgm:t>
        <a:bodyPr/>
        <a:lstStyle/>
        <a:p>
          <a:r>
            <a:rPr lang="ru-RU" sz="1400" b="1" dirty="0" smtClean="0"/>
            <a:t>СОГЛАСИЕ</a:t>
          </a:r>
        </a:p>
        <a:p>
          <a:r>
            <a:rPr lang="ru-RU" sz="1400" b="1" dirty="0" smtClean="0"/>
            <a:t>482</a:t>
          </a:r>
        </a:p>
      </dgm:t>
    </dgm:pt>
    <dgm:pt modelId="{BF67ACC6-E477-4E98-8574-EF8E547602AF}" type="parTrans" cxnId="{6381EDAB-5699-4CF0-AB55-D85482E6EAB4}">
      <dgm:prSet/>
      <dgm:spPr/>
      <dgm:t>
        <a:bodyPr/>
        <a:lstStyle/>
        <a:p>
          <a:endParaRPr lang="ru-RU" sz="1400" b="1"/>
        </a:p>
      </dgm:t>
    </dgm:pt>
    <dgm:pt modelId="{FDACADC7-6532-455E-AAA2-DF18094378A5}" type="sibTrans" cxnId="{6381EDAB-5699-4CF0-AB55-D85482E6EAB4}">
      <dgm:prSet custT="1"/>
      <dgm:spPr/>
      <dgm:t>
        <a:bodyPr/>
        <a:lstStyle/>
        <a:p>
          <a:endParaRPr lang="ru-RU" sz="1400" b="1"/>
        </a:p>
      </dgm:t>
    </dgm:pt>
    <dgm:pt modelId="{B48197BF-C0B5-435C-8D7D-3D4242304A91}">
      <dgm:prSet custT="1"/>
      <dgm:spPr/>
      <dgm:t>
        <a:bodyPr/>
        <a:lstStyle/>
        <a:p>
          <a:r>
            <a:rPr lang="ru-RU" sz="1400" b="1" dirty="0" smtClean="0"/>
            <a:t>А/М РЕНО</a:t>
          </a:r>
        </a:p>
        <a:p>
          <a:r>
            <a:rPr lang="ru-RU" sz="1400" b="1" dirty="0" smtClean="0"/>
            <a:t>353</a:t>
          </a:r>
        </a:p>
      </dgm:t>
    </dgm:pt>
    <dgm:pt modelId="{F12FEA65-A467-495A-A084-F449B098F3B6}" type="parTrans" cxnId="{6687CCB7-EA90-41A1-A160-AE5C8D7E6202}">
      <dgm:prSet/>
      <dgm:spPr/>
      <dgm:t>
        <a:bodyPr/>
        <a:lstStyle/>
        <a:p>
          <a:endParaRPr lang="ru-RU" sz="1400" b="1"/>
        </a:p>
      </dgm:t>
    </dgm:pt>
    <dgm:pt modelId="{51F15958-4F8E-4ECA-BA53-999CC2EB2E64}" type="sibTrans" cxnId="{6687CCB7-EA90-41A1-A160-AE5C8D7E6202}">
      <dgm:prSet custT="1"/>
      <dgm:spPr/>
      <dgm:t>
        <a:bodyPr/>
        <a:lstStyle/>
        <a:p>
          <a:endParaRPr lang="ru-RU" sz="1400" b="1"/>
        </a:p>
      </dgm:t>
    </dgm:pt>
    <dgm:pt modelId="{C3EF6AA6-739E-451F-A327-0BB2024E5E90}">
      <dgm:prSet custT="1"/>
      <dgm:spPr/>
      <dgm:t>
        <a:bodyPr/>
        <a:lstStyle/>
        <a:p>
          <a:r>
            <a:rPr lang="ru-RU" sz="1400" b="1" dirty="0" smtClean="0"/>
            <a:t>ЛИД</a:t>
          </a:r>
        </a:p>
        <a:p>
          <a:r>
            <a:rPr lang="ru-RU" sz="1400" b="1" dirty="0" smtClean="0"/>
            <a:t>169</a:t>
          </a:r>
          <a:endParaRPr lang="ru-RU" sz="1400" b="1" dirty="0"/>
        </a:p>
      </dgm:t>
    </dgm:pt>
    <dgm:pt modelId="{02A3DDAB-5188-4664-A712-6983239F57C8}" type="parTrans" cxnId="{50BBFF07-2E51-436B-9EBB-92474CE071FB}">
      <dgm:prSet/>
      <dgm:spPr/>
      <dgm:t>
        <a:bodyPr/>
        <a:lstStyle/>
        <a:p>
          <a:endParaRPr lang="ru-RU" sz="1400" b="1"/>
        </a:p>
      </dgm:t>
    </dgm:pt>
    <dgm:pt modelId="{7011C0B0-DF4E-4505-B6BF-C255B25EEB13}" type="sibTrans" cxnId="{50BBFF07-2E51-436B-9EBB-92474CE071FB}">
      <dgm:prSet custT="1"/>
      <dgm:spPr/>
      <dgm:t>
        <a:bodyPr/>
        <a:lstStyle/>
        <a:p>
          <a:endParaRPr lang="ru-RU" sz="1400" b="1"/>
        </a:p>
      </dgm:t>
    </dgm:pt>
    <dgm:pt modelId="{99246C35-0E4C-467B-9F88-84A504254D44}">
      <dgm:prSet custT="1"/>
      <dgm:spPr/>
      <dgm:t>
        <a:bodyPr/>
        <a:lstStyle/>
        <a:p>
          <a:r>
            <a:rPr lang="ru-RU" sz="1400" b="1" dirty="0" smtClean="0"/>
            <a:t>1 029 600</a:t>
          </a:r>
          <a:endParaRPr lang="ru-RU" sz="1400" b="1" dirty="0"/>
        </a:p>
      </dgm:t>
    </dgm:pt>
    <dgm:pt modelId="{3ADD8A23-A7F1-4BD6-95F2-4BE82DAB5344}" type="parTrans" cxnId="{650F8088-7D94-461D-8FAB-C8194EC716C4}">
      <dgm:prSet/>
      <dgm:spPr/>
      <dgm:t>
        <a:bodyPr/>
        <a:lstStyle/>
        <a:p>
          <a:endParaRPr lang="ru-RU" sz="1400" b="1"/>
        </a:p>
      </dgm:t>
    </dgm:pt>
    <dgm:pt modelId="{1EAF3C35-6F00-43CD-9030-AC7B04DF64B7}" type="sibTrans" cxnId="{650F8088-7D94-461D-8FAB-C8194EC716C4}">
      <dgm:prSet/>
      <dgm:spPr/>
      <dgm:t>
        <a:bodyPr/>
        <a:lstStyle/>
        <a:p>
          <a:endParaRPr lang="ru-RU" sz="1400" b="1"/>
        </a:p>
      </dgm:t>
    </dgm:pt>
    <dgm:pt modelId="{C57BE0F1-7AED-4312-B223-3F1BE28E58A9}">
      <dgm:prSet custT="1"/>
      <dgm:spPr/>
      <dgm:t>
        <a:bodyPr/>
        <a:lstStyle/>
        <a:p>
          <a:r>
            <a:rPr lang="ru-RU" sz="1400" b="1" dirty="0" smtClean="0"/>
            <a:t>ЗАЕЗД</a:t>
          </a:r>
        </a:p>
        <a:p>
          <a:r>
            <a:rPr lang="ru-RU" sz="1400" b="1" dirty="0" smtClean="0"/>
            <a:t>114</a:t>
          </a:r>
          <a:endParaRPr lang="ru-RU" sz="1400" b="1" dirty="0"/>
        </a:p>
      </dgm:t>
    </dgm:pt>
    <dgm:pt modelId="{FD9A58D2-E804-4816-9310-332106E27822}" type="parTrans" cxnId="{26D49173-95F2-47A3-878F-A020184C5BDC}">
      <dgm:prSet/>
      <dgm:spPr/>
      <dgm:t>
        <a:bodyPr/>
        <a:lstStyle/>
        <a:p>
          <a:endParaRPr lang="ru-RU" sz="1400" b="1"/>
        </a:p>
      </dgm:t>
    </dgm:pt>
    <dgm:pt modelId="{BFF8036C-3074-4211-A9DD-CF22661C5C78}" type="sibTrans" cxnId="{26D49173-95F2-47A3-878F-A020184C5BDC}">
      <dgm:prSet custT="1"/>
      <dgm:spPr/>
      <dgm:t>
        <a:bodyPr/>
        <a:lstStyle/>
        <a:p>
          <a:endParaRPr lang="ru-RU" sz="1400" b="1"/>
        </a:p>
      </dgm:t>
    </dgm:pt>
    <dgm:pt modelId="{CA2CD1EF-4DF8-4051-8242-E8F9B56255CA}" type="pres">
      <dgm:prSet presAssocID="{BE8B2D8C-5D05-47CD-8D86-B6D4CFAA5ADC}" presName="Name0" presStyleCnt="0">
        <dgm:presLayoutVars>
          <dgm:dir/>
          <dgm:resizeHandles val="exact"/>
        </dgm:presLayoutVars>
      </dgm:prSet>
      <dgm:spPr/>
    </dgm:pt>
    <dgm:pt modelId="{5A96C435-C5E4-484C-8BC8-6498A7926E2F}" type="pres">
      <dgm:prSet presAssocID="{EA76CEDE-A5A8-4237-91C3-8B4C155C959D}" presName="node" presStyleLbl="node1" presStyleIdx="0" presStyleCnt="7" custScaleX="1293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B2D87F-1B8D-47CA-B58C-2E23A35DF9FF}" type="pres">
      <dgm:prSet presAssocID="{CE0BF7DD-DCDE-4BFA-B7FD-16A27F65211D}" presName="sibTrans" presStyleLbl="sibTrans2D1" presStyleIdx="0" presStyleCnt="6"/>
      <dgm:spPr/>
      <dgm:t>
        <a:bodyPr/>
        <a:lstStyle/>
        <a:p>
          <a:endParaRPr lang="ru-RU"/>
        </a:p>
      </dgm:t>
    </dgm:pt>
    <dgm:pt modelId="{57980FDE-55D9-4475-97A8-D4A3B2CF2052}" type="pres">
      <dgm:prSet presAssocID="{CE0BF7DD-DCDE-4BFA-B7FD-16A27F65211D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0E535973-92F6-4D1C-9EE0-839F86649AA9}" type="pres">
      <dgm:prSet presAssocID="{D76FA9B8-F1C4-4B5D-BCB2-C7EA58A79368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3FAE78-4D10-490B-8BE5-D41C161B748F}" type="pres">
      <dgm:prSet presAssocID="{17B3B37E-28E3-4A53-B651-106F514DBB76}" presName="sibTrans" presStyleLbl="sibTrans2D1" presStyleIdx="1" presStyleCnt="6"/>
      <dgm:spPr/>
      <dgm:t>
        <a:bodyPr/>
        <a:lstStyle/>
        <a:p>
          <a:endParaRPr lang="ru-RU"/>
        </a:p>
      </dgm:t>
    </dgm:pt>
    <dgm:pt modelId="{39FFB67F-F947-4350-AD06-94C7FC59B8B9}" type="pres">
      <dgm:prSet presAssocID="{17B3B37E-28E3-4A53-B651-106F514DBB76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C52AF76A-85EF-41AB-BD32-38947B24CA56}" type="pres">
      <dgm:prSet presAssocID="{53CEFFE3-C00A-4B9C-90A3-05E10E51252B}" presName="node" presStyleLbl="node1" presStyleIdx="2" presStyleCnt="7" custScaleX="809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C93E4D-BB66-4076-8564-102F3FA2B74D}" type="pres">
      <dgm:prSet presAssocID="{FDACADC7-6532-455E-AAA2-DF18094378A5}" presName="sibTrans" presStyleLbl="sibTrans2D1" presStyleIdx="2" presStyleCnt="6"/>
      <dgm:spPr/>
      <dgm:t>
        <a:bodyPr/>
        <a:lstStyle/>
        <a:p>
          <a:endParaRPr lang="ru-RU"/>
        </a:p>
      </dgm:t>
    </dgm:pt>
    <dgm:pt modelId="{A93E5F15-39C6-430F-8929-AFF0E81207E6}" type="pres">
      <dgm:prSet presAssocID="{FDACADC7-6532-455E-AAA2-DF18094378A5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42077330-1D27-4458-9FEB-6674E9E3D806}" type="pres">
      <dgm:prSet presAssocID="{B48197BF-C0B5-435C-8D7D-3D4242304A91}" presName="node" presStyleLbl="node1" presStyleIdx="3" presStyleCnt="7" custScaleX="654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B2CF85-1B9A-45A3-B92C-EA50B1083E92}" type="pres">
      <dgm:prSet presAssocID="{51F15958-4F8E-4ECA-BA53-999CC2EB2E64}" presName="sibTrans" presStyleLbl="sibTrans2D1" presStyleIdx="3" presStyleCnt="6"/>
      <dgm:spPr/>
      <dgm:t>
        <a:bodyPr/>
        <a:lstStyle/>
        <a:p>
          <a:endParaRPr lang="ru-RU"/>
        </a:p>
      </dgm:t>
    </dgm:pt>
    <dgm:pt modelId="{BD8599DC-0800-4F78-916B-5C3D38B455C4}" type="pres">
      <dgm:prSet presAssocID="{51F15958-4F8E-4ECA-BA53-999CC2EB2E64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D162418D-5A4E-4FDB-BCD3-133E92FEFF1E}" type="pres">
      <dgm:prSet presAssocID="{C3EF6AA6-739E-451F-A327-0BB2024E5E90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839A0B-7D42-4E49-B4B6-7190790FE10A}" type="pres">
      <dgm:prSet presAssocID="{7011C0B0-DF4E-4505-B6BF-C255B25EEB13}" presName="sibTrans" presStyleLbl="sibTrans2D1" presStyleIdx="4" presStyleCnt="6"/>
      <dgm:spPr/>
      <dgm:t>
        <a:bodyPr/>
        <a:lstStyle/>
        <a:p>
          <a:endParaRPr lang="ru-RU"/>
        </a:p>
      </dgm:t>
    </dgm:pt>
    <dgm:pt modelId="{D4EC9F65-50E2-4DD4-9FA4-5F167252691B}" type="pres">
      <dgm:prSet presAssocID="{7011C0B0-DF4E-4505-B6BF-C255B25EEB13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E73F57A3-3EBC-4091-9882-BCDEA58A099B}" type="pres">
      <dgm:prSet presAssocID="{C57BE0F1-7AED-4312-B223-3F1BE28E58A9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F019BF-C32B-470D-BB0D-B6019B3C6227}" type="pres">
      <dgm:prSet presAssocID="{BFF8036C-3074-4211-A9DD-CF22661C5C78}" presName="sibTrans" presStyleLbl="sibTrans2D1" presStyleIdx="5" presStyleCnt="6"/>
      <dgm:spPr/>
      <dgm:t>
        <a:bodyPr/>
        <a:lstStyle/>
        <a:p>
          <a:endParaRPr lang="ru-RU"/>
        </a:p>
      </dgm:t>
    </dgm:pt>
    <dgm:pt modelId="{74D1F6D1-B6BC-4883-A931-2A5715E6AA74}" type="pres">
      <dgm:prSet presAssocID="{BFF8036C-3074-4211-A9DD-CF22661C5C78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8D62D6D0-1E4F-43D4-B82E-D6B3D40A7F37}" type="pres">
      <dgm:prSet presAssocID="{99246C35-0E4C-467B-9F88-84A504254D44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06A79A-68BB-4E4A-A575-140B6E538CFA}" type="presOf" srcId="{BFF8036C-3074-4211-A9DD-CF22661C5C78}" destId="{46F019BF-C32B-470D-BB0D-B6019B3C6227}" srcOrd="0" destOrd="0" presId="urn:microsoft.com/office/officeart/2005/8/layout/process1"/>
    <dgm:cxn modelId="{22FA65FC-E3B7-4202-8AC9-A809B758CE41}" type="presOf" srcId="{51F15958-4F8E-4ECA-BA53-999CC2EB2E64}" destId="{7AB2CF85-1B9A-45A3-B92C-EA50B1083E92}" srcOrd="0" destOrd="0" presId="urn:microsoft.com/office/officeart/2005/8/layout/process1"/>
    <dgm:cxn modelId="{C4641475-3019-4D64-B162-773EB28264A8}" type="presOf" srcId="{CE0BF7DD-DCDE-4BFA-B7FD-16A27F65211D}" destId="{57980FDE-55D9-4475-97A8-D4A3B2CF2052}" srcOrd="1" destOrd="0" presId="urn:microsoft.com/office/officeart/2005/8/layout/process1"/>
    <dgm:cxn modelId="{F54E4C76-E02E-49EC-A74E-80565D44E774}" type="presOf" srcId="{C57BE0F1-7AED-4312-B223-3F1BE28E58A9}" destId="{E73F57A3-3EBC-4091-9882-BCDEA58A099B}" srcOrd="0" destOrd="0" presId="urn:microsoft.com/office/officeart/2005/8/layout/process1"/>
    <dgm:cxn modelId="{6687CCB7-EA90-41A1-A160-AE5C8D7E6202}" srcId="{BE8B2D8C-5D05-47CD-8D86-B6D4CFAA5ADC}" destId="{B48197BF-C0B5-435C-8D7D-3D4242304A91}" srcOrd="3" destOrd="0" parTransId="{F12FEA65-A467-495A-A084-F449B098F3B6}" sibTransId="{51F15958-4F8E-4ECA-BA53-999CC2EB2E64}"/>
    <dgm:cxn modelId="{4E016DA9-6C81-4794-8E9A-0E4A87B13098}" type="presOf" srcId="{99246C35-0E4C-467B-9F88-84A504254D44}" destId="{8D62D6D0-1E4F-43D4-B82E-D6B3D40A7F37}" srcOrd="0" destOrd="0" presId="urn:microsoft.com/office/officeart/2005/8/layout/process1"/>
    <dgm:cxn modelId="{5AF5E90D-814E-4CB8-B87E-70B1552F1734}" type="presOf" srcId="{B48197BF-C0B5-435C-8D7D-3D4242304A91}" destId="{42077330-1D27-4458-9FEB-6674E9E3D806}" srcOrd="0" destOrd="0" presId="urn:microsoft.com/office/officeart/2005/8/layout/process1"/>
    <dgm:cxn modelId="{CE03CE8E-BADD-4FF2-A57B-5F59C017FE28}" type="presOf" srcId="{D76FA9B8-F1C4-4B5D-BCB2-C7EA58A79368}" destId="{0E535973-92F6-4D1C-9EE0-839F86649AA9}" srcOrd="0" destOrd="0" presId="urn:microsoft.com/office/officeart/2005/8/layout/process1"/>
    <dgm:cxn modelId="{6D40BD00-E801-47F9-AD0D-0626251B90EB}" type="presOf" srcId="{FDACADC7-6532-455E-AAA2-DF18094378A5}" destId="{A93E5F15-39C6-430F-8929-AFF0E81207E6}" srcOrd="1" destOrd="0" presId="urn:microsoft.com/office/officeart/2005/8/layout/process1"/>
    <dgm:cxn modelId="{0335FF09-47F4-4A34-92FF-00117E2219DB}" type="presOf" srcId="{C3EF6AA6-739E-451F-A327-0BB2024E5E90}" destId="{D162418D-5A4E-4FDB-BCD3-133E92FEFF1E}" srcOrd="0" destOrd="0" presId="urn:microsoft.com/office/officeart/2005/8/layout/process1"/>
    <dgm:cxn modelId="{6381EDAB-5699-4CF0-AB55-D85482E6EAB4}" srcId="{BE8B2D8C-5D05-47CD-8D86-B6D4CFAA5ADC}" destId="{53CEFFE3-C00A-4B9C-90A3-05E10E51252B}" srcOrd="2" destOrd="0" parTransId="{BF67ACC6-E477-4E98-8574-EF8E547602AF}" sibTransId="{FDACADC7-6532-455E-AAA2-DF18094378A5}"/>
    <dgm:cxn modelId="{7460554C-386F-4436-A3FB-AFB4EF148010}" type="presOf" srcId="{17B3B37E-28E3-4A53-B651-106F514DBB76}" destId="{733FAE78-4D10-490B-8BE5-D41C161B748F}" srcOrd="0" destOrd="0" presId="urn:microsoft.com/office/officeart/2005/8/layout/process1"/>
    <dgm:cxn modelId="{E4896D18-0522-45C8-9564-BD2812762FD2}" type="presOf" srcId="{7011C0B0-DF4E-4505-B6BF-C255B25EEB13}" destId="{D4EC9F65-50E2-4DD4-9FA4-5F167252691B}" srcOrd="1" destOrd="0" presId="urn:microsoft.com/office/officeart/2005/8/layout/process1"/>
    <dgm:cxn modelId="{991DFB9C-17AE-458A-AAAF-E4E57A18F4B1}" type="presOf" srcId="{FDACADC7-6532-455E-AAA2-DF18094378A5}" destId="{50C93E4D-BB66-4076-8564-102F3FA2B74D}" srcOrd="0" destOrd="0" presId="urn:microsoft.com/office/officeart/2005/8/layout/process1"/>
    <dgm:cxn modelId="{26D49173-95F2-47A3-878F-A020184C5BDC}" srcId="{BE8B2D8C-5D05-47CD-8D86-B6D4CFAA5ADC}" destId="{C57BE0F1-7AED-4312-B223-3F1BE28E58A9}" srcOrd="5" destOrd="0" parTransId="{FD9A58D2-E804-4816-9310-332106E27822}" sibTransId="{BFF8036C-3074-4211-A9DD-CF22661C5C78}"/>
    <dgm:cxn modelId="{2792D13D-3FDE-40CE-900B-FA875C27CFFD}" type="presOf" srcId="{BFF8036C-3074-4211-A9DD-CF22661C5C78}" destId="{74D1F6D1-B6BC-4883-A931-2A5715E6AA74}" srcOrd="1" destOrd="0" presId="urn:microsoft.com/office/officeart/2005/8/layout/process1"/>
    <dgm:cxn modelId="{DD8744DA-B33C-4A9E-BD32-FA3B5D0BB5CE}" type="presOf" srcId="{EA76CEDE-A5A8-4237-91C3-8B4C155C959D}" destId="{5A96C435-C5E4-484C-8BC8-6498A7926E2F}" srcOrd="0" destOrd="0" presId="urn:microsoft.com/office/officeart/2005/8/layout/process1"/>
    <dgm:cxn modelId="{650F8088-7D94-461D-8FAB-C8194EC716C4}" srcId="{BE8B2D8C-5D05-47CD-8D86-B6D4CFAA5ADC}" destId="{99246C35-0E4C-467B-9F88-84A504254D44}" srcOrd="6" destOrd="0" parTransId="{3ADD8A23-A7F1-4BD6-95F2-4BE82DAB5344}" sibTransId="{1EAF3C35-6F00-43CD-9030-AC7B04DF64B7}"/>
    <dgm:cxn modelId="{8C12523B-285E-4B23-86CE-35F5712D6B6E}" type="presOf" srcId="{17B3B37E-28E3-4A53-B651-106F514DBB76}" destId="{39FFB67F-F947-4350-AD06-94C7FC59B8B9}" srcOrd="1" destOrd="0" presId="urn:microsoft.com/office/officeart/2005/8/layout/process1"/>
    <dgm:cxn modelId="{E3C4DBE8-8481-4F85-B3CB-92665A8DEE61}" type="presOf" srcId="{CE0BF7DD-DCDE-4BFA-B7FD-16A27F65211D}" destId="{BEB2D87F-1B8D-47CA-B58C-2E23A35DF9FF}" srcOrd="0" destOrd="0" presId="urn:microsoft.com/office/officeart/2005/8/layout/process1"/>
    <dgm:cxn modelId="{A7802B7D-49F0-4282-B15E-2190722FC3FC}" type="presOf" srcId="{53CEFFE3-C00A-4B9C-90A3-05E10E51252B}" destId="{C52AF76A-85EF-41AB-BD32-38947B24CA56}" srcOrd="0" destOrd="0" presId="urn:microsoft.com/office/officeart/2005/8/layout/process1"/>
    <dgm:cxn modelId="{4DE2904A-4EAA-4FCB-83E0-888605197260}" type="presOf" srcId="{51F15958-4F8E-4ECA-BA53-999CC2EB2E64}" destId="{BD8599DC-0800-4F78-916B-5C3D38B455C4}" srcOrd="1" destOrd="0" presId="urn:microsoft.com/office/officeart/2005/8/layout/process1"/>
    <dgm:cxn modelId="{8EF4CF93-1C5C-4CA6-8085-AC65D0F7994E}" srcId="{BE8B2D8C-5D05-47CD-8D86-B6D4CFAA5ADC}" destId="{D76FA9B8-F1C4-4B5D-BCB2-C7EA58A79368}" srcOrd="1" destOrd="0" parTransId="{38B6439C-9908-4734-8D95-C8646FBAD4E9}" sibTransId="{17B3B37E-28E3-4A53-B651-106F514DBB76}"/>
    <dgm:cxn modelId="{D4FC0C78-2835-4A4A-BF38-F527E3276D99}" type="presOf" srcId="{BE8B2D8C-5D05-47CD-8D86-B6D4CFAA5ADC}" destId="{CA2CD1EF-4DF8-4051-8242-E8F9B56255CA}" srcOrd="0" destOrd="0" presId="urn:microsoft.com/office/officeart/2005/8/layout/process1"/>
    <dgm:cxn modelId="{50BBFF07-2E51-436B-9EBB-92474CE071FB}" srcId="{BE8B2D8C-5D05-47CD-8D86-B6D4CFAA5ADC}" destId="{C3EF6AA6-739E-451F-A327-0BB2024E5E90}" srcOrd="4" destOrd="0" parTransId="{02A3DDAB-5188-4664-A712-6983239F57C8}" sibTransId="{7011C0B0-DF4E-4505-B6BF-C255B25EEB13}"/>
    <dgm:cxn modelId="{95A3F84E-A9D8-4F90-ADE3-213EE1A9151E}" type="presOf" srcId="{7011C0B0-DF4E-4505-B6BF-C255B25EEB13}" destId="{1C839A0B-7D42-4E49-B4B6-7190790FE10A}" srcOrd="0" destOrd="0" presId="urn:microsoft.com/office/officeart/2005/8/layout/process1"/>
    <dgm:cxn modelId="{1D98DA39-77E0-4AC7-A758-B6E834586380}" srcId="{BE8B2D8C-5D05-47CD-8D86-B6D4CFAA5ADC}" destId="{EA76CEDE-A5A8-4237-91C3-8B4C155C959D}" srcOrd="0" destOrd="0" parTransId="{50379A03-33B8-4902-824F-D9F66A506CEA}" sibTransId="{CE0BF7DD-DCDE-4BFA-B7FD-16A27F65211D}"/>
    <dgm:cxn modelId="{FFDCA30C-C910-4436-A2B8-9ED581C361BE}" type="presParOf" srcId="{CA2CD1EF-4DF8-4051-8242-E8F9B56255CA}" destId="{5A96C435-C5E4-484C-8BC8-6498A7926E2F}" srcOrd="0" destOrd="0" presId="urn:microsoft.com/office/officeart/2005/8/layout/process1"/>
    <dgm:cxn modelId="{8037D740-EDB7-4166-A2A7-28C6EEDCACB0}" type="presParOf" srcId="{CA2CD1EF-4DF8-4051-8242-E8F9B56255CA}" destId="{BEB2D87F-1B8D-47CA-B58C-2E23A35DF9FF}" srcOrd="1" destOrd="0" presId="urn:microsoft.com/office/officeart/2005/8/layout/process1"/>
    <dgm:cxn modelId="{886481E0-5F6A-4468-AA15-B0CA6743D2EE}" type="presParOf" srcId="{BEB2D87F-1B8D-47CA-B58C-2E23A35DF9FF}" destId="{57980FDE-55D9-4475-97A8-D4A3B2CF2052}" srcOrd="0" destOrd="0" presId="urn:microsoft.com/office/officeart/2005/8/layout/process1"/>
    <dgm:cxn modelId="{407F18E9-D847-4D54-800B-F21E0DB57F54}" type="presParOf" srcId="{CA2CD1EF-4DF8-4051-8242-E8F9B56255CA}" destId="{0E535973-92F6-4D1C-9EE0-839F86649AA9}" srcOrd="2" destOrd="0" presId="urn:microsoft.com/office/officeart/2005/8/layout/process1"/>
    <dgm:cxn modelId="{12B0EB67-2A39-4D6D-A491-690777A0DF8F}" type="presParOf" srcId="{CA2CD1EF-4DF8-4051-8242-E8F9B56255CA}" destId="{733FAE78-4D10-490B-8BE5-D41C161B748F}" srcOrd="3" destOrd="0" presId="urn:microsoft.com/office/officeart/2005/8/layout/process1"/>
    <dgm:cxn modelId="{28EFE6E5-3565-4733-9887-191D0AA7738E}" type="presParOf" srcId="{733FAE78-4D10-490B-8BE5-D41C161B748F}" destId="{39FFB67F-F947-4350-AD06-94C7FC59B8B9}" srcOrd="0" destOrd="0" presId="urn:microsoft.com/office/officeart/2005/8/layout/process1"/>
    <dgm:cxn modelId="{85AE45F6-6FE8-4C32-ADC4-DB00B31B59C8}" type="presParOf" srcId="{CA2CD1EF-4DF8-4051-8242-E8F9B56255CA}" destId="{C52AF76A-85EF-41AB-BD32-38947B24CA56}" srcOrd="4" destOrd="0" presId="urn:microsoft.com/office/officeart/2005/8/layout/process1"/>
    <dgm:cxn modelId="{82A78736-08B4-49AD-9771-37E906A1F098}" type="presParOf" srcId="{CA2CD1EF-4DF8-4051-8242-E8F9B56255CA}" destId="{50C93E4D-BB66-4076-8564-102F3FA2B74D}" srcOrd="5" destOrd="0" presId="urn:microsoft.com/office/officeart/2005/8/layout/process1"/>
    <dgm:cxn modelId="{EBE94C43-E486-41AF-B98D-FBE21F2DF841}" type="presParOf" srcId="{50C93E4D-BB66-4076-8564-102F3FA2B74D}" destId="{A93E5F15-39C6-430F-8929-AFF0E81207E6}" srcOrd="0" destOrd="0" presId="urn:microsoft.com/office/officeart/2005/8/layout/process1"/>
    <dgm:cxn modelId="{8C68821B-ABF8-4CA0-847A-983E3E574EFF}" type="presParOf" srcId="{CA2CD1EF-4DF8-4051-8242-E8F9B56255CA}" destId="{42077330-1D27-4458-9FEB-6674E9E3D806}" srcOrd="6" destOrd="0" presId="urn:microsoft.com/office/officeart/2005/8/layout/process1"/>
    <dgm:cxn modelId="{86FC4387-444C-4A33-B424-5B03F8252FFA}" type="presParOf" srcId="{CA2CD1EF-4DF8-4051-8242-E8F9B56255CA}" destId="{7AB2CF85-1B9A-45A3-B92C-EA50B1083E92}" srcOrd="7" destOrd="0" presId="urn:microsoft.com/office/officeart/2005/8/layout/process1"/>
    <dgm:cxn modelId="{5402F37E-7717-41FC-9B54-CCB36A1BC7E6}" type="presParOf" srcId="{7AB2CF85-1B9A-45A3-B92C-EA50B1083E92}" destId="{BD8599DC-0800-4F78-916B-5C3D38B455C4}" srcOrd="0" destOrd="0" presId="urn:microsoft.com/office/officeart/2005/8/layout/process1"/>
    <dgm:cxn modelId="{2428544B-7602-488A-A0A4-AE96EB668500}" type="presParOf" srcId="{CA2CD1EF-4DF8-4051-8242-E8F9B56255CA}" destId="{D162418D-5A4E-4FDB-BCD3-133E92FEFF1E}" srcOrd="8" destOrd="0" presId="urn:microsoft.com/office/officeart/2005/8/layout/process1"/>
    <dgm:cxn modelId="{F6C04F48-8139-4E9A-8EB4-ECAEE398B17C}" type="presParOf" srcId="{CA2CD1EF-4DF8-4051-8242-E8F9B56255CA}" destId="{1C839A0B-7D42-4E49-B4B6-7190790FE10A}" srcOrd="9" destOrd="0" presId="urn:microsoft.com/office/officeart/2005/8/layout/process1"/>
    <dgm:cxn modelId="{F52D3715-F537-4003-9AFE-88CA82619A97}" type="presParOf" srcId="{1C839A0B-7D42-4E49-B4B6-7190790FE10A}" destId="{D4EC9F65-50E2-4DD4-9FA4-5F167252691B}" srcOrd="0" destOrd="0" presId="urn:microsoft.com/office/officeart/2005/8/layout/process1"/>
    <dgm:cxn modelId="{82101FAC-AAC5-4824-AE5C-A034F902D89C}" type="presParOf" srcId="{CA2CD1EF-4DF8-4051-8242-E8F9B56255CA}" destId="{E73F57A3-3EBC-4091-9882-BCDEA58A099B}" srcOrd="10" destOrd="0" presId="urn:microsoft.com/office/officeart/2005/8/layout/process1"/>
    <dgm:cxn modelId="{F67870A7-4301-461C-8B6D-B8171B2839EB}" type="presParOf" srcId="{CA2CD1EF-4DF8-4051-8242-E8F9B56255CA}" destId="{46F019BF-C32B-470D-BB0D-B6019B3C6227}" srcOrd="11" destOrd="0" presId="urn:microsoft.com/office/officeart/2005/8/layout/process1"/>
    <dgm:cxn modelId="{00479769-27D8-417C-BF14-A4E16F9C0117}" type="presParOf" srcId="{46F019BF-C32B-470D-BB0D-B6019B3C6227}" destId="{74D1F6D1-B6BC-4883-A931-2A5715E6AA74}" srcOrd="0" destOrd="0" presId="urn:microsoft.com/office/officeart/2005/8/layout/process1"/>
    <dgm:cxn modelId="{4356D68F-F4BA-4C9D-B539-AAEF97FF8295}" type="presParOf" srcId="{CA2CD1EF-4DF8-4051-8242-E8F9B56255CA}" destId="{8D62D6D0-1E4F-43D4-B82E-D6B3D40A7F37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A3B313-07B9-45E7-8A30-C6C69B892994}">
      <dsp:nvSpPr>
        <dsp:cNvPr id="0" name=""/>
        <dsp:cNvSpPr/>
      </dsp:nvSpPr>
      <dsp:spPr>
        <a:xfrm>
          <a:off x="6990983" y="0"/>
          <a:ext cx="4432192" cy="611420"/>
        </a:xfrm>
        <a:prstGeom prst="nonIsoscelesTrapezoid">
          <a:avLst>
            <a:gd name="adj1" fmla="val 127045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baseline="0" dirty="0" smtClean="0"/>
            <a:t>База клиентов</a:t>
          </a:r>
          <a:endParaRPr lang="ru-RU" sz="2400" kern="1200" baseline="0" dirty="0"/>
        </a:p>
      </dsp:txBody>
      <dsp:txXfrm>
        <a:off x="7767759" y="0"/>
        <a:ext cx="3655416" cy="611420"/>
      </dsp:txXfrm>
    </dsp:sp>
    <dsp:sp modelId="{05D578D7-AC1F-45E3-96C7-4B3318027A6D}">
      <dsp:nvSpPr>
        <dsp:cNvPr id="0" name=""/>
        <dsp:cNvSpPr/>
      </dsp:nvSpPr>
      <dsp:spPr>
        <a:xfrm rot="10800000">
          <a:off x="0" y="0"/>
          <a:ext cx="7767759" cy="611420"/>
        </a:xfrm>
        <a:prstGeom prst="trapezoid">
          <a:avLst>
            <a:gd name="adj" fmla="val 127045"/>
          </a:avLst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baseline="0" dirty="0" smtClean="0"/>
            <a:t>100%</a:t>
          </a:r>
          <a:endParaRPr lang="ru-RU" sz="4400" kern="1200" baseline="0" dirty="0"/>
        </a:p>
      </dsp:txBody>
      <dsp:txXfrm rot="-10800000">
        <a:off x="1359357" y="0"/>
        <a:ext cx="5049043" cy="611420"/>
      </dsp:txXfrm>
    </dsp:sp>
    <dsp:sp modelId="{CDA2B701-7E01-4495-BC1C-0A6B82F1394D}">
      <dsp:nvSpPr>
        <dsp:cNvPr id="0" name=""/>
        <dsp:cNvSpPr/>
      </dsp:nvSpPr>
      <dsp:spPr>
        <a:xfrm>
          <a:off x="6214207" y="611420"/>
          <a:ext cx="5208968" cy="611420"/>
        </a:xfrm>
        <a:prstGeom prst="nonIsoscelesTrapezoid">
          <a:avLst>
            <a:gd name="adj1" fmla="val 127045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838336"/>
              <a:satOff val="-2557"/>
              <a:lumOff val="-9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baseline="0" dirty="0" smtClean="0"/>
            <a:t>Дозвон с первого раза</a:t>
          </a:r>
          <a:endParaRPr lang="ru-RU" sz="2400" kern="1200" baseline="0" dirty="0"/>
        </a:p>
      </dsp:txBody>
      <dsp:txXfrm>
        <a:off x="6990983" y="611420"/>
        <a:ext cx="4432192" cy="611420"/>
      </dsp:txXfrm>
    </dsp:sp>
    <dsp:sp modelId="{6846D9D0-045A-4D17-9BFD-5856243636A6}">
      <dsp:nvSpPr>
        <dsp:cNvPr id="0" name=""/>
        <dsp:cNvSpPr/>
      </dsp:nvSpPr>
      <dsp:spPr>
        <a:xfrm rot="10800000">
          <a:off x="776775" y="611420"/>
          <a:ext cx="6214207" cy="611420"/>
        </a:xfrm>
        <a:prstGeom prst="trapezoid">
          <a:avLst>
            <a:gd name="adj" fmla="val 127045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baseline="0" dirty="0" smtClean="0"/>
            <a:t>53%</a:t>
          </a:r>
          <a:endParaRPr lang="ru-RU" sz="4400" kern="1200" baseline="0" dirty="0"/>
        </a:p>
      </dsp:txBody>
      <dsp:txXfrm rot="-10800000">
        <a:off x="1864262" y="611420"/>
        <a:ext cx="4039235" cy="611420"/>
      </dsp:txXfrm>
    </dsp:sp>
    <dsp:sp modelId="{706234E9-DB78-45CD-9B5C-35AE62F2FC80}">
      <dsp:nvSpPr>
        <dsp:cNvPr id="0" name=""/>
        <dsp:cNvSpPr/>
      </dsp:nvSpPr>
      <dsp:spPr>
        <a:xfrm>
          <a:off x="5437431" y="1222840"/>
          <a:ext cx="5985744" cy="611420"/>
        </a:xfrm>
        <a:prstGeom prst="nonIsoscelesTrapezoid">
          <a:avLst>
            <a:gd name="adj1" fmla="val 127045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baseline="0" dirty="0" smtClean="0"/>
            <a:t>Согласие на коммуникацию</a:t>
          </a:r>
          <a:endParaRPr lang="ru-RU" sz="2400" kern="1200" baseline="0" dirty="0"/>
        </a:p>
      </dsp:txBody>
      <dsp:txXfrm>
        <a:off x="6214207" y="1222840"/>
        <a:ext cx="5208968" cy="611420"/>
      </dsp:txXfrm>
    </dsp:sp>
    <dsp:sp modelId="{BB8E93BE-9D09-446B-8634-1394F351A37E}">
      <dsp:nvSpPr>
        <dsp:cNvPr id="0" name=""/>
        <dsp:cNvSpPr/>
      </dsp:nvSpPr>
      <dsp:spPr>
        <a:xfrm rot="10800000">
          <a:off x="1553551" y="1222840"/>
          <a:ext cx="4660655" cy="611420"/>
        </a:xfrm>
        <a:prstGeom prst="trapezoid">
          <a:avLst>
            <a:gd name="adj" fmla="val 127045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baseline="0" dirty="0" smtClean="0"/>
            <a:t>82%</a:t>
          </a:r>
          <a:endParaRPr lang="ru-RU" sz="4400" kern="1200" baseline="0" dirty="0"/>
        </a:p>
      </dsp:txBody>
      <dsp:txXfrm rot="-10800000">
        <a:off x="2369166" y="1222840"/>
        <a:ext cx="3029426" cy="611420"/>
      </dsp:txXfrm>
    </dsp:sp>
    <dsp:sp modelId="{51D063F7-C145-4E25-9B40-F2E4E31F3804}">
      <dsp:nvSpPr>
        <dsp:cNvPr id="0" name=""/>
        <dsp:cNvSpPr/>
      </dsp:nvSpPr>
      <dsp:spPr>
        <a:xfrm>
          <a:off x="4660655" y="1834260"/>
          <a:ext cx="6762520" cy="611420"/>
        </a:xfrm>
        <a:prstGeom prst="nonIsoscelesTrapezoid">
          <a:avLst>
            <a:gd name="adj1" fmla="val 127045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515009"/>
              <a:satOff val="-7671"/>
              <a:lumOff val="-29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baseline="0" dirty="0" smtClean="0"/>
            <a:t>ЛИД</a:t>
          </a:r>
          <a:endParaRPr lang="ru-RU" sz="2800" kern="1200" baseline="0" dirty="0"/>
        </a:p>
      </dsp:txBody>
      <dsp:txXfrm>
        <a:off x="5437431" y="1834260"/>
        <a:ext cx="5985744" cy="611420"/>
      </dsp:txXfrm>
    </dsp:sp>
    <dsp:sp modelId="{B308AF03-D6D5-4329-A3DC-BB0865D214FE}">
      <dsp:nvSpPr>
        <dsp:cNvPr id="0" name=""/>
        <dsp:cNvSpPr/>
      </dsp:nvSpPr>
      <dsp:spPr>
        <a:xfrm rot="10800000">
          <a:off x="2319111" y="1820020"/>
          <a:ext cx="3107103" cy="611420"/>
        </a:xfrm>
        <a:prstGeom prst="trapezoid">
          <a:avLst>
            <a:gd name="adj" fmla="val 127045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baseline="0" dirty="0" smtClean="0"/>
            <a:t>35%</a:t>
          </a:r>
          <a:endParaRPr lang="ru-RU" sz="4000" kern="1200" baseline="0" dirty="0"/>
        </a:p>
      </dsp:txBody>
      <dsp:txXfrm rot="-10800000">
        <a:off x="2862854" y="1820020"/>
        <a:ext cx="2019617" cy="611420"/>
      </dsp:txXfrm>
    </dsp:sp>
    <dsp:sp modelId="{A629CD22-E721-4FC4-A6E8-8750471FC81D}">
      <dsp:nvSpPr>
        <dsp:cNvPr id="0" name=""/>
        <dsp:cNvSpPr/>
      </dsp:nvSpPr>
      <dsp:spPr>
        <a:xfrm>
          <a:off x="3883879" y="2445680"/>
          <a:ext cx="7539296" cy="611420"/>
        </a:xfrm>
        <a:prstGeom prst="nonIsoscelesTrapezoid">
          <a:avLst>
            <a:gd name="adj1" fmla="val 127045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baseline="0" dirty="0" smtClean="0"/>
            <a:t>ЗАЕЗД</a:t>
          </a:r>
          <a:endParaRPr lang="ru-RU" sz="2800" kern="1200" baseline="0" dirty="0"/>
        </a:p>
      </dsp:txBody>
      <dsp:txXfrm>
        <a:off x="4660655" y="2445680"/>
        <a:ext cx="6762520" cy="611420"/>
      </dsp:txXfrm>
    </dsp:sp>
    <dsp:sp modelId="{9747CC8B-4D98-4FB4-B144-79540B2A7A61}">
      <dsp:nvSpPr>
        <dsp:cNvPr id="0" name=""/>
        <dsp:cNvSpPr/>
      </dsp:nvSpPr>
      <dsp:spPr>
        <a:xfrm rot="10800000">
          <a:off x="3107103" y="2445680"/>
          <a:ext cx="1553551" cy="611420"/>
        </a:xfrm>
        <a:prstGeom prst="trapezoid">
          <a:avLst>
            <a:gd name="adj" fmla="val 127045"/>
          </a:avLst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baseline="0" dirty="0" smtClean="0"/>
            <a:t>47%</a:t>
          </a:r>
          <a:endParaRPr lang="ru-RU" sz="2400" kern="1200" baseline="0" dirty="0"/>
        </a:p>
      </dsp:txBody>
      <dsp:txXfrm rot="-10800000">
        <a:off x="3107103" y="2445680"/>
        <a:ext cx="1553551" cy="6114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96C435-C5E4-484C-8BC8-6498A7926E2F}">
      <dsp:nvSpPr>
        <dsp:cNvPr id="0" name=""/>
        <dsp:cNvSpPr/>
      </dsp:nvSpPr>
      <dsp:spPr>
        <a:xfrm>
          <a:off x="9104" y="222413"/>
          <a:ext cx="1556943" cy="8244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БАЗА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2 340</a:t>
          </a:r>
          <a:endParaRPr lang="ru-RU" sz="1400" b="1" kern="1200" dirty="0"/>
        </a:p>
      </dsp:txBody>
      <dsp:txXfrm>
        <a:off x="33250" y="246559"/>
        <a:ext cx="1508651" cy="776122"/>
      </dsp:txXfrm>
    </dsp:sp>
    <dsp:sp modelId="{BEB2D87F-1B8D-47CA-B58C-2E23A35DF9FF}">
      <dsp:nvSpPr>
        <dsp:cNvPr id="0" name=""/>
        <dsp:cNvSpPr/>
      </dsp:nvSpPr>
      <dsp:spPr>
        <a:xfrm>
          <a:off x="1686419" y="485361"/>
          <a:ext cx="255185" cy="2985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/>
        </a:p>
      </dsp:txBody>
      <dsp:txXfrm>
        <a:off x="1686419" y="545065"/>
        <a:ext cx="178630" cy="179110"/>
      </dsp:txXfrm>
    </dsp:sp>
    <dsp:sp modelId="{0E535973-92F6-4D1C-9EE0-839F86649AA9}">
      <dsp:nvSpPr>
        <dsp:cNvPr id="0" name=""/>
        <dsp:cNvSpPr/>
      </dsp:nvSpPr>
      <dsp:spPr>
        <a:xfrm>
          <a:off x="2047530" y="222413"/>
          <a:ext cx="1203704" cy="8244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ДОЗВОН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1241</a:t>
          </a:r>
          <a:endParaRPr lang="ru-RU" sz="1400" b="1" kern="1200" dirty="0"/>
        </a:p>
      </dsp:txBody>
      <dsp:txXfrm>
        <a:off x="2071676" y="246559"/>
        <a:ext cx="1155412" cy="776122"/>
      </dsp:txXfrm>
    </dsp:sp>
    <dsp:sp modelId="{733FAE78-4D10-490B-8BE5-D41C161B748F}">
      <dsp:nvSpPr>
        <dsp:cNvPr id="0" name=""/>
        <dsp:cNvSpPr/>
      </dsp:nvSpPr>
      <dsp:spPr>
        <a:xfrm>
          <a:off x="3371605" y="485361"/>
          <a:ext cx="255185" cy="2985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/>
        </a:p>
      </dsp:txBody>
      <dsp:txXfrm>
        <a:off x="3371605" y="545065"/>
        <a:ext cx="178630" cy="179110"/>
      </dsp:txXfrm>
    </dsp:sp>
    <dsp:sp modelId="{C52AF76A-85EF-41AB-BD32-38947B24CA56}">
      <dsp:nvSpPr>
        <dsp:cNvPr id="0" name=""/>
        <dsp:cNvSpPr/>
      </dsp:nvSpPr>
      <dsp:spPr>
        <a:xfrm>
          <a:off x="3732716" y="222413"/>
          <a:ext cx="974471" cy="8244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СОГЛАСИЕ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1013</a:t>
          </a:r>
          <a:endParaRPr lang="ru-RU" sz="1400" b="1" kern="1200" dirty="0"/>
        </a:p>
      </dsp:txBody>
      <dsp:txXfrm>
        <a:off x="3756862" y="246559"/>
        <a:ext cx="926179" cy="776122"/>
      </dsp:txXfrm>
    </dsp:sp>
    <dsp:sp modelId="{50C93E4D-BB66-4076-8564-102F3FA2B74D}">
      <dsp:nvSpPr>
        <dsp:cNvPr id="0" name=""/>
        <dsp:cNvSpPr/>
      </dsp:nvSpPr>
      <dsp:spPr>
        <a:xfrm>
          <a:off x="4827558" y="485361"/>
          <a:ext cx="255185" cy="2985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/>
        </a:p>
      </dsp:txBody>
      <dsp:txXfrm>
        <a:off x="4827558" y="545065"/>
        <a:ext cx="178630" cy="179110"/>
      </dsp:txXfrm>
    </dsp:sp>
    <dsp:sp modelId="{42077330-1D27-4458-9FEB-6674E9E3D806}">
      <dsp:nvSpPr>
        <dsp:cNvPr id="0" name=""/>
        <dsp:cNvSpPr/>
      </dsp:nvSpPr>
      <dsp:spPr>
        <a:xfrm>
          <a:off x="5188669" y="222413"/>
          <a:ext cx="787367" cy="8244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А/М РЕНО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924</a:t>
          </a:r>
          <a:endParaRPr lang="ru-RU" sz="1400" b="1" kern="1200" dirty="0"/>
        </a:p>
      </dsp:txBody>
      <dsp:txXfrm>
        <a:off x="5211730" y="245474"/>
        <a:ext cx="741245" cy="778292"/>
      </dsp:txXfrm>
    </dsp:sp>
    <dsp:sp modelId="{7AB2CF85-1B9A-45A3-B92C-EA50B1083E92}">
      <dsp:nvSpPr>
        <dsp:cNvPr id="0" name=""/>
        <dsp:cNvSpPr/>
      </dsp:nvSpPr>
      <dsp:spPr>
        <a:xfrm>
          <a:off x="6096407" y="485361"/>
          <a:ext cx="255185" cy="2985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/>
        </a:p>
      </dsp:txBody>
      <dsp:txXfrm>
        <a:off x="6096407" y="545065"/>
        <a:ext cx="178630" cy="179110"/>
      </dsp:txXfrm>
    </dsp:sp>
    <dsp:sp modelId="{D162418D-5A4E-4FDB-BCD3-133E92FEFF1E}">
      <dsp:nvSpPr>
        <dsp:cNvPr id="0" name=""/>
        <dsp:cNvSpPr/>
      </dsp:nvSpPr>
      <dsp:spPr>
        <a:xfrm>
          <a:off x="6457518" y="222413"/>
          <a:ext cx="1203704" cy="8244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ЛИД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352</a:t>
          </a:r>
          <a:endParaRPr lang="ru-RU" sz="1400" b="1" kern="1200" dirty="0"/>
        </a:p>
      </dsp:txBody>
      <dsp:txXfrm>
        <a:off x="6481664" y="246559"/>
        <a:ext cx="1155412" cy="776122"/>
      </dsp:txXfrm>
    </dsp:sp>
    <dsp:sp modelId="{1C839A0B-7D42-4E49-B4B6-7190790FE10A}">
      <dsp:nvSpPr>
        <dsp:cNvPr id="0" name=""/>
        <dsp:cNvSpPr/>
      </dsp:nvSpPr>
      <dsp:spPr>
        <a:xfrm>
          <a:off x="7781593" y="485361"/>
          <a:ext cx="255185" cy="2985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/>
        </a:p>
      </dsp:txBody>
      <dsp:txXfrm>
        <a:off x="7781593" y="545065"/>
        <a:ext cx="178630" cy="179110"/>
      </dsp:txXfrm>
    </dsp:sp>
    <dsp:sp modelId="{E73F57A3-3EBC-4091-9882-BCDEA58A099B}">
      <dsp:nvSpPr>
        <dsp:cNvPr id="0" name=""/>
        <dsp:cNvSpPr/>
      </dsp:nvSpPr>
      <dsp:spPr>
        <a:xfrm>
          <a:off x="8142705" y="222413"/>
          <a:ext cx="1203704" cy="8244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ЗАЕЗД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165</a:t>
          </a:r>
          <a:endParaRPr lang="ru-RU" sz="1400" b="1" kern="1200" dirty="0"/>
        </a:p>
      </dsp:txBody>
      <dsp:txXfrm>
        <a:off x="8166851" y="246559"/>
        <a:ext cx="1155412" cy="776122"/>
      </dsp:txXfrm>
    </dsp:sp>
    <dsp:sp modelId="{46F019BF-C32B-470D-BB0D-B6019B3C6227}">
      <dsp:nvSpPr>
        <dsp:cNvPr id="0" name=""/>
        <dsp:cNvSpPr/>
      </dsp:nvSpPr>
      <dsp:spPr>
        <a:xfrm>
          <a:off x="9466780" y="485361"/>
          <a:ext cx="255185" cy="2985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/>
        </a:p>
      </dsp:txBody>
      <dsp:txXfrm>
        <a:off x="9466780" y="545065"/>
        <a:ext cx="178630" cy="179110"/>
      </dsp:txXfrm>
    </dsp:sp>
    <dsp:sp modelId="{8D62D6D0-1E4F-43D4-B82E-D6B3D40A7F37}">
      <dsp:nvSpPr>
        <dsp:cNvPr id="0" name=""/>
        <dsp:cNvSpPr/>
      </dsp:nvSpPr>
      <dsp:spPr>
        <a:xfrm>
          <a:off x="9827891" y="222413"/>
          <a:ext cx="1203704" cy="8244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1 783 571</a:t>
          </a:r>
          <a:endParaRPr lang="ru-RU" sz="1400" b="1" kern="1200" dirty="0"/>
        </a:p>
      </dsp:txBody>
      <dsp:txXfrm>
        <a:off x="9852037" y="246559"/>
        <a:ext cx="1155412" cy="7761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96C435-C5E4-484C-8BC8-6498A7926E2F}">
      <dsp:nvSpPr>
        <dsp:cNvPr id="0" name=""/>
        <dsp:cNvSpPr/>
      </dsp:nvSpPr>
      <dsp:spPr>
        <a:xfrm>
          <a:off x="3717" y="273156"/>
          <a:ext cx="1558465" cy="7229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БАЗА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2 340</a:t>
          </a:r>
          <a:endParaRPr lang="ru-RU" sz="1400" b="1" kern="1200" dirty="0"/>
        </a:p>
      </dsp:txBody>
      <dsp:txXfrm>
        <a:off x="24891" y="294330"/>
        <a:ext cx="1516117" cy="680580"/>
      </dsp:txXfrm>
    </dsp:sp>
    <dsp:sp modelId="{BEB2D87F-1B8D-47CA-B58C-2E23A35DF9FF}">
      <dsp:nvSpPr>
        <dsp:cNvPr id="0" name=""/>
        <dsp:cNvSpPr/>
      </dsp:nvSpPr>
      <dsp:spPr>
        <a:xfrm>
          <a:off x="1682671" y="485215"/>
          <a:ext cx="255434" cy="2988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/>
        </a:p>
      </dsp:txBody>
      <dsp:txXfrm>
        <a:off x="1682671" y="544977"/>
        <a:ext cx="178804" cy="179286"/>
      </dsp:txXfrm>
    </dsp:sp>
    <dsp:sp modelId="{0E535973-92F6-4D1C-9EE0-839F86649AA9}">
      <dsp:nvSpPr>
        <dsp:cNvPr id="0" name=""/>
        <dsp:cNvSpPr/>
      </dsp:nvSpPr>
      <dsp:spPr>
        <a:xfrm>
          <a:off x="2044135" y="273156"/>
          <a:ext cx="1204881" cy="7229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НЕДОЗВОН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1013</a:t>
          </a:r>
          <a:endParaRPr lang="ru-RU" sz="1400" b="1" kern="1200" dirty="0"/>
        </a:p>
      </dsp:txBody>
      <dsp:txXfrm>
        <a:off x="2065309" y="294330"/>
        <a:ext cx="1162533" cy="680580"/>
      </dsp:txXfrm>
    </dsp:sp>
    <dsp:sp modelId="{733FAE78-4D10-490B-8BE5-D41C161B748F}">
      <dsp:nvSpPr>
        <dsp:cNvPr id="0" name=""/>
        <dsp:cNvSpPr/>
      </dsp:nvSpPr>
      <dsp:spPr>
        <a:xfrm>
          <a:off x="3369505" y="485215"/>
          <a:ext cx="255434" cy="2988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/>
        </a:p>
      </dsp:txBody>
      <dsp:txXfrm>
        <a:off x="3369505" y="544977"/>
        <a:ext cx="178804" cy="179286"/>
      </dsp:txXfrm>
    </dsp:sp>
    <dsp:sp modelId="{C52AF76A-85EF-41AB-BD32-38947B24CA56}">
      <dsp:nvSpPr>
        <dsp:cNvPr id="0" name=""/>
        <dsp:cNvSpPr/>
      </dsp:nvSpPr>
      <dsp:spPr>
        <a:xfrm>
          <a:off x="3730969" y="273156"/>
          <a:ext cx="975423" cy="7229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/>
        </a:p>
      </dsp:txBody>
      <dsp:txXfrm>
        <a:off x="3752143" y="294330"/>
        <a:ext cx="933075" cy="680580"/>
      </dsp:txXfrm>
    </dsp:sp>
    <dsp:sp modelId="{50C93E4D-BB66-4076-8564-102F3FA2B74D}">
      <dsp:nvSpPr>
        <dsp:cNvPr id="0" name=""/>
        <dsp:cNvSpPr/>
      </dsp:nvSpPr>
      <dsp:spPr>
        <a:xfrm>
          <a:off x="4826881" y="485215"/>
          <a:ext cx="255434" cy="2988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/>
        </a:p>
      </dsp:txBody>
      <dsp:txXfrm>
        <a:off x="4826881" y="544977"/>
        <a:ext cx="178804" cy="179286"/>
      </dsp:txXfrm>
    </dsp:sp>
    <dsp:sp modelId="{42077330-1D27-4458-9FEB-6674E9E3D806}">
      <dsp:nvSpPr>
        <dsp:cNvPr id="0" name=""/>
        <dsp:cNvSpPr/>
      </dsp:nvSpPr>
      <dsp:spPr>
        <a:xfrm>
          <a:off x="5188345" y="273156"/>
          <a:ext cx="788136" cy="7229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/>
        </a:p>
      </dsp:txBody>
      <dsp:txXfrm>
        <a:off x="5209519" y="294330"/>
        <a:ext cx="745788" cy="680580"/>
      </dsp:txXfrm>
    </dsp:sp>
    <dsp:sp modelId="{7AB2CF85-1B9A-45A3-B92C-EA50B1083E92}">
      <dsp:nvSpPr>
        <dsp:cNvPr id="0" name=""/>
        <dsp:cNvSpPr/>
      </dsp:nvSpPr>
      <dsp:spPr>
        <a:xfrm>
          <a:off x="6096970" y="485215"/>
          <a:ext cx="255434" cy="2988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/>
        </a:p>
      </dsp:txBody>
      <dsp:txXfrm>
        <a:off x="6096970" y="544977"/>
        <a:ext cx="178804" cy="179286"/>
      </dsp:txXfrm>
    </dsp:sp>
    <dsp:sp modelId="{D162418D-5A4E-4FDB-BCD3-133E92FEFF1E}">
      <dsp:nvSpPr>
        <dsp:cNvPr id="0" name=""/>
        <dsp:cNvSpPr/>
      </dsp:nvSpPr>
      <dsp:spPr>
        <a:xfrm>
          <a:off x="6458434" y="273156"/>
          <a:ext cx="1204881" cy="7229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/>
        </a:p>
      </dsp:txBody>
      <dsp:txXfrm>
        <a:off x="6479608" y="294330"/>
        <a:ext cx="1162533" cy="680580"/>
      </dsp:txXfrm>
    </dsp:sp>
    <dsp:sp modelId="{1C839A0B-7D42-4E49-B4B6-7190790FE10A}">
      <dsp:nvSpPr>
        <dsp:cNvPr id="0" name=""/>
        <dsp:cNvSpPr/>
      </dsp:nvSpPr>
      <dsp:spPr>
        <a:xfrm>
          <a:off x="7783804" y="485215"/>
          <a:ext cx="255434" cy="2988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/>
        </a:p>
      </dsp:txBody>
      <dsp:txXfrm>
        <a:off x="7783804" y="544977"/>
        <a:ext cx="178804" cy="179286"/>
      </dsp:txXfrm>
    </dsp:sp>
    <dsp:sp modelId="{E73F57A3-3EBC-4091-9882-BCDEA58A099B}">
      <dsp:nvSpPr>
        <dsp:cNvPr id="0" name=""/>
        <dsp:cNvSpPr/>
      </dsp:nvSpPr>
      <dsp:spPr>
        <a:xfrm>
          <a:off x="8145268" y="273156"/>
          <a:ext cx="1204881" cy="7229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ЗАЕЗД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97</a:t>
          </a:r>
          <a:endParaRPr lang="ru-RU" sz="1400" b="1" kern="1200" dirty="0"/>
        </a:p>
      </dsp:txBody>
      <dsp:txXfrm>
        <a:off x="8166442" y="294330"/>
        <a:ext cx="1162533" cy="680580"/>
      </dsp:txXfrm>
    </dsp:sp>
    <dsp:sp modelId="{46F019BF-C32B-470D-BB0D-B6019B3C6227}">
      <dsp:nvSpPr>
        <dsp:cNvPr id="0" name=""/>
        <dsp:cNvSpPr/>
      </dsp:nvSpPr>
      <dsp:spPr>
        <a:xfrm>
          <a:off x="9470637" y="485215"/>
          <a:ext cx="255434" cy="2988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/>
        </a:p>
      </dsp:txBody>
      <dsp:txXfrm>
        <a:off x="9470637" y="544977"/>
        <a:ext cx="178804" cy="179286"/>
      </dsp:txXfrm>
    </dsp:sp>
    <dsp:sp modelId="{8D62D6D0-1E4F-43D4-B82E-D6B3D40A7F37}">
      <dsp:nvSpPr>
        <dsp:cNvPr id="0" name=""/>
        <dsp:cNvSpPr/>
      </dsp:nvSpPr>
      <dsp:spPr>
        <a:xfrm>
          <a:off x="9832102" y="273156"/>
          <a:ext cx="1204881" cy="7229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1 200 801</a:t>
          </a:r>
          <a:endParaRPr lang="ru-RU" sz="1400" b="1" kern="1200" dirty="0"/>
        </a:p>
      </dsp:txBody>
      <dsp:txXfrm>
        <a:off x="9853276" y="294330"/>
        <a:ext cx="1162533" cy="6805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A3B313-07B9-45E7-8A30-C6C69B892994}">
      <dsp:nvSpPr>
        <dsp:cNvPr id="0" name=""/>
        <dsp:cNvSpPr/>
      </dsp:nvSpPr>
      <dsp:spPr>
        <a:xfrm>
          <a:off x="6990983" y="0"/>
          <a:ext cx="4432192" cy="611420"/>
        </a:xfrm>
        <a:prstGeom prst="nonIsoscelesTrapezoid">
          <a:avLst>
            <a:gd name="adj1" fmla="val 127045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baseline="0" dirty="0" smtClean="0"/>
            <a:t>База клиентов</a:t>
          </a:r>
          <a:endParaRPr lang="ru-RU" sz="2400" kern="1200" baseline="0" dirty="0"/>
        </a:p>
      </dsp:txBody>
      <dsp:txXfrm>
        <a:off x="7767759" y="0"/>
        <a:ext cx="3655416" cy="611420"/>
      </dsp:txXfrm>
    </dsp:sp>
    <dsp:sp modelId="{05D578D7-AC1F-45E3-96C7-4B3318027A6D}">
      <dsp:nvSpPr>
        <dsp:cNvPr id="0" name=""/>
        <dsp:cNvSpPr/>
      </dsp:nvSpPr>
      <dsp:spPr>
        <a:xfrm rot="10800000">
          <a:off x="0" y="0"/>
          <a:ext cx="7767759" cy="611420"/>
        </a:xfrm>
        <a:prstGeom prst="trapezoid">
          <a:avLst>
            <a:gd name="adj" fmla="val 127045"/>
          </a:avLst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baseline="0" dirty="0" smtClean="0"/>
            <a:t>100%</a:t>
          </a:r>
          <a:endParaRPr lang="ru-RU" sz="4400" kern="1200" baseline="0" dirty="0"/>
        </a:p>
      </dsp:txBody>
      <dsp:txXfrm rot="-10800000">
        <a:off x="1359357" y="0"/>
        <a:ext cx="5049043" cy="611420"/>
      </dsp:txXfrm>
    </dsp:sp>
    <dsp:sp modelId="{CDA2B701-7E01-4495-BC1C-0A6B82F1394D}">
      <dsp:nvSpPr>
        <dsp:cNvPr id="0" name=""/>
        <dsp:cNvSpPr/>
      </dsp:nvSpPr>
      <dsp:spPr>
        <a:xfrm>
          <a:off x="6214207" y="611420"/>
          <a:ext cx="5208968" cy="611420"/>
        </a:xfrm>
        <a:prstGeom prst="nonIsoscelesTrapezoid">
          <a:avLst>
            <a:gd name="adj1" fmla="val 127045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838336"/>
              <a:satOff val="-2557"/>
              <a:lumOff val="-9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baseline="0" dirty="0" smtClean="0"/>
            <a:t>Дозвон с </a:t>
          </a:r>
          <a:r>
            <a:rPr lang="ru-RU" sz="2400" u="sng" kern="1200" baseline="0" dirty="0" smtClean="0"/>
            <a:t>третьего</a:t>
          </a:r>
          <a:r>
            <a:rPr lang="ru-RU" sz="2400" kern="1200" baseline="0" dirty="0" smtClean="0"/>
            <a:t> раза</a:t>
          </a:r>
          <a:endParaRPr lang="ru-RU" sz="2400" kern="1200" baseline="0" dirty="0"/>
        </a:p>
      </dsp:txBody>
      <dsp:txXfrm>
        <a:off x="6990983" y="611420"/>
        <a:ext cx="4432192" cy="611420"/>
      </dsp:txXfrm>
    </dsp:sp>
    <dsp:sp modelId="{6846D9D0-045A-4D17-9BFD-5856243636A6}">
      <dsp:nvSpPr>
        <dsp:cNvPr id="0" name=""/>
        <dsp:cNvSpPr/>
      </dsp:nvSpPr>
      <dsp:spPr>
        <a:xfrm rot="10800000">
          <a:off x="776775" y="611420"/>
          <a:ext cx="6214207" cy="611420"/>
        </a:xfrm>
        <a:prstGeom prst="trapezoid">
          <a:avLst>
            <a:gd name="adj" fmla="val 127045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baseline="0" dirty="0" smtClean="0"/>
            <a:t>69%</a:t>
          </a:r>
          <a:endParaRPr lang="ru-RU" sz="4400" kern="1200" baseline="0" dirty="0"/>
        </a:p>
      </dsp:txBody>
      <dsp:txXfrm rot="-10800000">
        <a:off x="1864262" y="611420"/>
        <a:ext cx="4039235" cy="611420"/>
      </dsp:txXfrm>
    </dsp:sp>
    <dsp:sp modelId="{706234E9-DB78-45CD-9B5C-35AE62F2FC80}">
      <dsp:nvSpPr>
        <dsp:cNvPr id="0" name=""/>
        <dsp:cNvSpPr/>
      </dsp:nvSpPr>
      <dsp:spPr>
        <a:xfrm>
          <a:off x="5437431" y="1222840"/>
          <a:ext cx="5985744" cy="611420"/>
        </a:xfrm>
        <a:prstGeom prst="nonIsoscelesTrapezoid">
          <a:avLst>
            <a:gd name="adj1" fmla="val 127045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baseline="0" dirty="0" smtClean="0"/>
            <a:t>Согласие на коммуникацию</a:t>
          </a:r>
          <a:endParaRPr lang="ru-RU" sz="2400" kern="1200" baseline="0" dirty="0"/>
        </a:p>
      </dsp:txBody>
      <dsp:txXfrm>
        <a:off x="6214207" y="1222840"/>
        <a:ext cx="5208968" cy="611420"/>
      </dsp:txXfrm>
    </dsp:sp>
    <dsp:sp modelId="{BB8E93BE-9D09-446B-8634-1394F351A37E}">
      <dsp:nvSpPr>
        <dsp:cNvPr id="0" name=""/>
        <dsp:cNvSpPr/>
      </dsp:nvSpPr>
      <dsp:spPr>
        <a:xfrm rot="10800000">
          <a:off x="1553551" y="1222840"/>
          <a:ext cx="4660655" cy="611420"/>
        </a:xfrm>
        <a:prstGeom prst="trapezoid">
          <a:avLst>
            <a:gd name="adj" fmla="val 127045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baseline="0" dirty="0" smtClean="0"/>
            <a:t>70%</a:t>
          </a:r>
          <a:endParaRPr lang="ru-RU" sz="4400" kern="1200" baseline="0" dirty="0"/>
        </a:p>
      </dsp:txBody>
      <dsp:txXfrm rot="-10800000">
        <a:off x="2369166" y="1222840"/>
        <a:ext cx="3029426" cy="611420"/>
      </dsp:txXfrm>
    </dsp:sp>
    <dsp:sp modelId="{51D063F7-C145-4E25-9B40-F2E4E31F3804}">
      <dsp:nvSpPr>
        <dsp:cNvPr id="0" name=""/>
        <dsp:cNvSpPr/>
      </dsp:nvSpPr>
      <dsp:spPr>
        <a:xfrm>
          <a:off x="4660655" y="1834260"/>
          <a:ext cx="6762520" cy="611420"/>
        </a:xfrm>
        <a:prstGeom prst="nonIsoscelesTrapezoid">
          <a:avLst>
            <a:gd name="adj1" fmla="val 127045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515009"/>
              <a:satOff val="-7671"/>
              <a:lumOff val="-29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baseline="0" dirty="0" smtClean="0"/>
            <a:t>ЛИД</a:t>
          </a:r>
          <a:endParaRPr lang="ru-RU" sz="2800" kern="1200" baseline="0" dirty="0"/>
        </a:p>
      </dsp:txBody>
      <dsp:txXfrm>
        <a:off x="5437431" y="1834260"/>
        <a:ext cx="5985744" cy="611420"/>
      </dsp:txXfrm>
    </dsp:sp>
    <dsp:sp modelId="{B308AF03-D6D5-4329-A3DC-BB0865D214FE}">
      <dsp:nvSpPr>
        <dsp:cNvPr id="0" name=""/>
        <dsp:cNvSpPr/>
      </dsp:nvSpPr>
      <dsp:spPr>
        <a:xfrm rot="10800000">
          <a:off x="2319111" y="1820020"/>
          <a:ext cx="3107103" cy="611420"/>
        </a:xfrm>
        <a:prstGeom prst="trapezoid">
          <a:avLst>
            <a:gd name="adj" fmla="val 127045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baseline="0" dirty="0" smtClean="0"/>
            <a:t>35%</a:t>
          </a:r>
          <a:endParaRPr lang="ru-RU" sz="4000" kern="1200" baseline="0" dirty="0"/>
        </a:p>
      </dsp:txBody>
      <dsp:txXfrm rot="-10800000">
        <a:off x="2862854" y="1820020"/>
        <a:ext cx="2019617" cy="611420"/>
      </dsp:txXfrm>
    </dsp:sp>
    <dsp:sp modelId="{A629CD22-E721-4FC4-A6E8-8750471FC81D}">
      <dsp:nvSpPr>
        <dsp:cNvPr id="0" name=""/>
        <dsp:cNvSpPr/>
      </dsp:nvSpPr>
      <dsp:spPr>
        <a:xfrm>
          <a:off x="3883879" y="2445680"/>
          <a:ext cx="7539296" cy="611420"/>
        </a:xfrm>
        <a:prstGeom prst="nonIsoscelesTrapezoid">
          <a:avLst>
            <a:gd name="adj1" fmla="val 127045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baseline="0" dirty="0" smtClean="0"/>
            <a:t>ЗАЕЗД</a:t>
          </a:r>
          <a:endParaRPr lang="ru-RU" sz="2800" kern="1200" baseline="0" dirty="0"/>
        </a:p>
      </dsp:txBody>
      <dsp:txXfrm>
        <a:off x="4660655" y="2445680"/>
        <a:ext cx="6762520" cy="611420"/>
      </dsp:txXfrm>
    </dsp:sp>
    <dsp:sp modelId="{9747CC8B-4D98-4FB4-B144-79540B2A7A61}">
      <dsp:nvSpPr>
        <dsp:cNvPr id="0" name=""/>
        <dsp:cNvSpPr/>
      </dsp:nvSpPr>
      <dsp:spPr>
        <a:xfrm rot="10800000">
          <a:off x="3107103" y="2445680"/>
          <a:ext cx="1553551" cy="611420"/>
        </a:xfrm>
        <a:prstGeom prst="trapezoid">
          <a:avLst>
            <a:gd name="adj" fmla="val 127045"/>
          </a:avLst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baseline="0" dirty="0" smtClean="0"/>
            <a:t>67%</a:t>
          </a:r>
          <a:endParaRPr lang="ru-RU" sz="2400" kern="1200" baseline="0" dirty="0"/>
        </a:p>
      </dsp:txBody>
      <dsp:txXfrm rot="-10800000">
        <a:off x="3107103" y="2445680"/>
        <a:ext cx="1553551" cy="6114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96C435-C5E4-484C-8BC8-6498A7926E2F}">
      <dsp:nvSpPr>
        <dsp:cNvPr id="0" name=""/>
        <dsp:cNvSpPr/>
      </dsp:nvSpPr>
      <dsp:spPr>
        <a:xfrm>
          <a:off x="9104" y="222413"/>
          <a:ext cx="1556943" cy="8244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БАЗА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1004</a:t>
          </a:r>
          <a:endParaRPr lang="ru-RU" sz="1400" b="1" kern="1200" dirty="0"/>
        </a:p>
      </dsp:txBody>
      <dsp:txXfrm>
        <a:off x="33250" y="246559"/>
        <a:ext cx="1508651" cy="776122"/>
      </dsp:txXfrm>
    </dsp:sp>
    <dsp:sp modelId="{BEB2D87F-1B8D-47CA-B58C-2E23A35DF9FF}">
      <dsp:nvSpPr>
        <dsp:cNvPr id="0" name=""/>
        <dsp:cNvSpPr/>
      </dsp:nvSpPr>
      <dsp:spPr>
        <a:xfrm>
          <a:off x="1686419" y="485361"/>
          <a:ext cx="255185" cy="2985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/>
        </a:p>
      </dsp:txBody>
      <dsp:txXfrm>
        <a:off x="1686419" y="545065"/>
        <a:ext cx="178630" cy="179110"/>
      </dsp:txXfrm>
    </dsp:sp>
    <dsp:sp modelId="{0E535973-92F6-4D1C-9EE0-839F86649AA9}">
      <dsp:nvSpPr>
        <dsp:cNvPr id="0" name=""/>
        <dsp:cNvSpPr/>
      </dsp:nvSpPr>
      <dsp:spPr>
        <a:xfrm>
          <a:off x="2047530" y="222413"/>
          <a:ext cx="1203704" cy="8244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ДОЗВОН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692</a:t>
          </a:r>
          <a:endParaRPr lang="ru-RU" sz="1400" b="1" kern="1200" dirty="0"/>
        </a:p>
      </dsp:txBody>
      <dsp:txXfrm>
        <a:off x="2071676" y="246559"/>
        <a:ext cx="1155412" cy="776122"/>
      </dsp:txXfrm>
    </dsp:sp>
    <dsp:sp modelId="{733FAE78-4D10-490B-8BE5-D41C161B748F}">
      <dsp:nvSpPr>
        <dsp:cNvPr id="0" name=""/>
        <dsp:cNvSpPr/>
      </dsp:nvSpPr>
      <dsp:spPr>
        <a:xfrm>
          <a:off x="3371605" y="485361"/>
          <a:ext cx="255185" cy="2985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/>
        </a:p>
      </dsp:txBody>
      <dsp:txXfrm>
        <a:off x="3371605" y="545065"/>
        <a:ext cx="178630" cy="179110"/>
      </dsp:txXfrm>
    </dsp:sp>
    <dsp:sp modelId="{C52AF76A-85EF-41AB-BD32-38947B24CA56}">
      <dsp:nvSpPr>
        <dsp:cNvPr id="0" name=""/>
        <dsp:cNvSpPr/>
      </dsp:nvSpPr>
      <dsp:spPr>
        <a:xfrm>
          <a:off x="3732716" y="222413"/>
          <a:ext cx="974471" cy="8244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СОГЛАСИЕ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482</a:t>
          </a:r>
        </a:p>
      </dsp:txBody>
      <dsp:txXfrm>
        <a:off x="3756862" y="246559"/>
        <a:ext cx="926179" cy="776122"/>
      </dsp:txXfrm>
    </dsp:sp>
    <dsp:sp modelId="{50C93E4D-BB66-4076-8564-102F3FA2B74D}">
      <dsp:nvSpPr>
        <dsp:cNvPr id="0" name=""/>
        <dsp:cNvSpPr/>
      </dsp:nvSpPr>
      <dsp:spPr>
        <a:xfrm>
          <a:off x="4827558" y="485361"/>
          <a:ext cx="255185" cy="2985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/>
        </a:p>
      </dsp:txBody>
      <dsp:txXfrm>
        <a:off x="4827558" y="545065"/>
        <a:ext cx="178630" cy="179110"/>
      </dsp:txXfrm>
    </dsp:sp>
    <dsp:sp modelId="{42077330-1D27-4458-9FEB-6674E9E3D806}">
      <dsp:nvSpPr>
        <dsp:cNvPr id="0" name=""/>
        <dsp:cNvSpPr/>
      </dsp:nvSpPr>
      <dsp:spPr>
        <a:xfrm>
          <a:off x="5188669" y="222413"/>
          <a:ext cx="787367" cy="8244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А/М РЕНО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353</a:t>
          </a:r>
        </a:p>
      </dsp:txBody>
      <dsp:txXfrm>
        <a:off x="5211730" y="245474"/>
        <a:ext cx="741245" cy="778292"/>
      </dsp:txXfrm>
    </dsp:sp>
    <dsp:sp modelId="{7AB2CF85-1B9A-45A3-B92C-EA50B1083E92}">
      <dsp:nvSpPr>
        <dsp:cNvPr id="0" name=""/>
        <dsp:cNvSpPr/>
      </dsp:nvSpPr>
      <dsp:spPr>
        <a:xfrm>
          <a:off x="6096407" y="485361"/>
          <a:ext cx="255185" cy="2985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/>
        </a:p>
      </dsp:txBody>
      <dsp:txXfrm>
        <a:off x="6096407" y="545065"/>
        <a:ext cx="178630" cy="179110"/>
      </dsp:txXfrm>
    </dsp:sp>
    <dsp:sp modelId="{D162418D-5A4E-4FDB-BCD3-133E92FEFF1E}">
      <dsp:nvSpPr>
        <dsp:cNvPr id="0" name=""/>
        <dsp:cNvSpPr/>
      </dsp:nvSpPr>
      <dsp:spPr>
        <a:xfrm>
          <a:off x="6457518" y="222413"/>
          <a:ext cx="1203704" cy="8244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ЛИД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169</a:t>
          </a:r>
          <a:endParaRPr lang="ru-RU" sz="1400" b="1" kern="1200" dirty="0"/>
        </a:p>
      </dsp:txBody>
      <dsp:txXfrm>
        <a:off x="6481664" y="246559"/>
        <a:ext cx="1155412" cy="776122"/>
      </dsp:txXfrm>
    </dsp:sp>
    <dsp:sp modelId="{1C839A0B-7D42-4E49-B4B6-7190790FE10A}">
      <dsp:nvSpPr>
        <dsp:cNvPr id="0" name=""/>
        <dsp:cNvSpPr/>
      </dsp:nvSpPr>
      <dsp:spPr>
        <a:xfrm>
          <a:off x="7781593" y="485361"/>
          <a:ext cx="255185" cy="2985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/>
        </a:p>
      </dsp:txBody>
      <dsp:txXfrm>
        <a:off x="7781593" y="545065"/>
        <a:ext cx="178630" cy="179110"/>
      </dsp:txXfrm>
    </dsp:sp>
    <dsp:sp modelId="{E73F57A3-3EBC-4091-9882-BCDEA58A099B}">
      <dsp:nvSpPr>
        <dsp:cNvPr id="0" name=""/>
        <dsp:cNvSpPr/>
      </dsp:nvSpPr>
      <dsp:spPr>
        <a:xfrm>
          <a:off x="8142705" y="222413"/>
          <a:ext cx="1203704" cy="8244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ЗАЕЗД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114</a:t>
          </a:r>
          <a:endParaRPr lang="ru-RU" sz="1400" b="1" kern="1200" dirty="0"/>
        </a:p>
      </dsp:txBody>
      <dsp:txXfrm>
        <a:off x="8166851" y="246559"/>
        <a:ext cx="1155412" cy="776122"/>
      </dsp:txXfrm>
    </dsp:sp>
    <dsp:sp modelId="{46F019BF-C32B-470D-BB0D-B6019B3C6227}">
      <dsp:nvSpPr>
        <dsp:cNvPr id="0" name=""/>
        <dsp:cNvSpPr/>
      </dsp:nvSpPr>
      <dsp:spPr>
        <a:xfrm>
          <a:off x="9466780" y="485361"/>
          <a:ext cx="255185" cy="2985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/>
        </a:p>
      </dsp:txBody>
      <dsp:txXfrm>
        <a:off x="9466780" y="545065"/>
        <a:ext cx="178630" cy="179110"/>
      </dsp:txXfrm>
    </dsp:sp>
    <dsp:sp modelId="{8D62D6D0-1E4F-43D4-B82E-D6B3D40A7F37}">
      <dsp:nvSpPr>
        <dsp:cNvPr id="0" name=""/>
        <dsp:cNvSpPr/>
      </dsp:nvSpPr>
      <dsp:spPr>
        <a:xfrm>
          <a:off x="9827891" y="222413"/>
          <a:ext cx="1203704" cy="82441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1 029 600</a:t>
          </a:r>
          <a:endParaRPr lang="ru-RU" sz="1400" b="1" kern="1200" dirty="0"/>
        </a:p>
      </dsp:txBody>
      <dsp:txXfrm>
        <a:off x="9852037" y="246559"/>
        <a:ext cx="1155412" cy="7761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D0E2-2920-493F-AE13-F9BDB706FEB5}" type="datetimeFigureOut">
              <a:rPr lang="ru-RU" smtClean="0"/>
              <a:pPr/>
              <a:t>23.08.2019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DCBC-0AF6-4993-A179-26C1DDFF4F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129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D0E2-2920-493F-AE13-F9BDB706FEB5}" type="datetimeFigureOut">
              <a:rPr lang="ru-RU" smtClean="0"/>
              <a:pPr/>
              <a:t>23.08.2019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DCBC-0AF6-4993-A179-26C1DDFF4F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44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D0E2-2920-493F-AE13-F9BDB706FEB5}" type="datetimeFigureOut">
              <a:rPr lang="ru-RU" smtClean="0"/>
              <a:pPr/>
              <a:t>23.08.2019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DCBC-0AF6-4993-A179-26C1DDFF4F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535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D0E2-2920-493F-AE13-F9BDB706FEB5}" type="datetimeFigureOut">
              <a:rPr lang="ru-RU" smtClean="0"/>
              <a:pPr/>
              <a:t>23.08.2019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DCBC-0AF6-4993-A179-26C1DDFF4F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15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D0E2-2920-493F-AE13-F9BDB706FEB5}" type="datetimeFigureOut">
              <a:rPr lang="ru-RU" smtClean="0"/>
              <a:pPr/>
              <a:t>23.08.2019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DCBC-0AF6-4993-A179-26C1DDFF4F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988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D0E2-2920-493F-AE13-F9BDB706FEB5}" type="datetimeFigureOut">
              <a:rPr lang="ru-RU" smtClean="0"/>
              <a:pPr/>
              <a:t>23.08.2019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DCBC-0AF6-4993-A179-26C1DDFF4F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87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D0E2-2920-493F-AE13-F9BDB706FEB5}" type="datetimeFigureOut">
              <a:rPr lang="ru-RU" smtClean="0"/>
              <a:pPr/>
              <a:t>23.08.2019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DCBC-0AF6-4993-A179-26C1DDFF4F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951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D0E2-2920-493F-AE13-F9BDB706FEB5}" type="datetimeFigureOut">
              <a:rPr lang="ru-RU" smtClean="0"/>
              <a:pPr/>
              <a:t>23.08.2019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DCBC-0AF6-4993-A179-26C1DDFF4F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890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D0E2-2920-493F-AE13-F9BDB706FEB5}" type="datetimeFigureOut">
              <a:rPr lang="ru-RU" smtClean="0"/>
              <a:pPr/>
              <a:t>23.08.2019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DCBC-0AF6-4993-A179-26C1DDFF4F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24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D0E2-2920-493F-AE13-F9BDB706FEB5}" type="datetimeFigureOut">
              <a:rPr lang="ru-RU" smtClean="0"/>
              <a:pPr/>
              <a:t>23.08.2019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DCBC-0AF6-4993-A179-26C1DDFF4F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987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D0E2-2920-493F-AE13-F9BDB706FEB5}" type="datetimeFigureOut">
              <a:rPr lang="ru-RU" smtClean="0"/>
              <a:pPr/>
              <a:t>23.08.2019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DCBC-0AF6-4993-A179-26C1DDFF4F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924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5D0E2-2920-493F-AE13-F9BDB706FEB5}" type="datetimeFigureOut">
              <a:rPr lang="ru-RU" smtClean="0"/>
              <a:pPr/>
              <a:t>23.08.2019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DDCBC-0AF6-4993-A179-26C1DDFF4F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60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png"/><Relationship Id="rId2" Type="http://schemas.openxmlformats.org/officeDocument/2006/relationships/audio" Target="file:///C:\Users\Sansanch\Downloads\&#1050;&#1086;&#1088;&#1086;&#1090;&#1082;&#1080;&#1081;%20&#1089;&#1082;&#1088;&#1080;&#1087;&#1090;%20-%20&#1040;&#1088;&#1082;&#1072;&#1085;&#1072;.mp3" TargetMode="External"/><Relationship Id="rId1" Type="http://schemas.openxmlformats.org/officeDocument/2006/relationships/audio" Target="file:///C:\Users\Sansanch\Downloads\&#1044;&#1083;&#1080;&#1085;&#1085;&#1099;&#1081;%20&#1089;&#1082;&#1088;&#1080;&#1087;&#1090;.mp3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20.jpeg"/><Relationship Id="rId18" Type="http://schemas.openxmlformats.org/officeDocument/2006/relationships/image" Target="../media/image24.jpeg"/><Relationship Id="rId3" Type="http://schemas.openxmlformats.org/officeDocument/2006/relationships/image" Target="../media/image5.png"/><Relationship Id="rId7" Type="http://schemas.openxmlformats.org/officeDocument/2006/relationships/image" Target="../media/image14.png"/><Relationship Id="rId12" Type="http://schemas.openxmlformats.org/officeDocument/2006/relationships/image" Target="../media/image19.jpeg"/><Relationship Id="rId17" Type="http://schemas.openxmlformats.org/officeDocument/2006/relationships/image" Target="../media/image23.jpeg"/><Relationship Id="rId2" Type="http://schemas.openxmlformats.org/officeDocument/2006/relationships/image" Target="../media/image4.png"/><Relationship Id="rId16" Type="http://schemas.openxmlformats.org/officeDocument/2006/relationships/image" Target="../media/image9.jpeg"/><Relationship Id="rId20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jpeg"/><Relationship Id="rId5" Type="http://schemas.openxmlformats.org/officeDocument/2006/relationships/image" Target="../media/image12.jpeg"/><Relationship Id="rId15" Type="http://schemas.openxmlformats.org/officeDocument/2006/relationships/image" Target="../media/image22.png"/><Relationship Id="rId10" Type="http://schemas.openxmlformats.org/officeDocument/2006/relationships/image" Target="../media/image17.jpeg"/><Relationship Id="rId19" Type="http://schemas.openxmlformats.org/officeDocument/2006/relationships/image" Target="../media/image25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Relationship Id="rId14" Type="http://schemas.openxmlformats.org/officeDocument/2006/relationships/image" Target="../media/image2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4.png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3" y="1239948"/>
            <a:ext cx="1484840" cy="10080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793" r="-2342"/>
          <a:stretch/>
        </p:blipFill>
        <p:spPr>
          <a:xfrm>
            <a:off x="232838" y="2177999"/>
            <a:ext cx="1192731" cy="46800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"/>
          <a:stretch/>
        </p:blipFill>
        <p:spPr>
          <a:xfrm rot="10800000">
            <a:off x="232838" y="0"/>
            <a:ext cx="1192731" cy="1094559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89166" y="365125"/>
            <a:ext cx="10424160" cy="324022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187 Клуб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Autoboss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«КАК ВЕРНУТЬ КЛИЕНТОВ В СЕРВИС»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6"/>
          <p:cNvSpPr txBox="1">
            <a:spLocks/>
          </p:cNvSpPr>
          <p:nvPr/>
        </p:nvSpPr>
        <p:spPr>
          <a:xfrm>
            <a:off x="1602378" y="5891349"/>
            <a:ext cx="10424160" cy="5442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27 АВГУСТА 2019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94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3" y="1239948"/>
            <a:ext cx="1484840" cy="10080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793" r="-2342"/>
          <a:stretch/>
        </p:blipFill>
        <p:spPr>
          <a:xfrm>
            <a:off x="232838" y="2177999"/>
            <a:ext cx="1192731" cy="46800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"/>
          <a:stretch/>
        </p:blipFill>
        <p:spPr>
          <a:xfrm rot="10800000">
            <a:off x="232838" y="0"/>
            <a:ext cx="1192731" cy="1094559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685109" y="299804"/>
            <a:ext cx="10215153" cy="983085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latin typeface="Arial" pitchFamily="34" charset="0"/>
                <a:cs typeface="Arial" pitchFamily="34" charset="0"/>
              </a:rPr>
              <a:t>ПРОЕКТ МНОГОСТУПЕНЧАТОГО ОБЗВОНА БАЗЫ «УПУЩЕННЫХ» КЛИЕНТОВ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ПОВЫШЕНИЕ ЭФФЕКТИВНОСТИ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922678" y="5982789"/>
            <a:ext cx="4269322" cy="875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Заголовок 6"/>
          <p:cNvSpPr txBox="1">
            <a:spLocks/>
          </p:cNvSpPr>
          <p:nvPr/>
        </p:nvSpPr>
        <p:spPr>
          <a:xfrm>
            <a:off x="1534985" y="1037230"/>
            <a:ext cx="10475046" cy="48176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noProof="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Задача: Увеличение конверсии в заезд</a:t>
            </a: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Решение: </a:t>
            </a:r>
            <a:endParaRPr lang="en-US" sz="2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Корректировка </a:t>
            </a:r>
            <a:r>
              <a:rPr lang="ru-RU" sz="2000" dirty="0" err="1" smtClean="0">
                <a:latin typeface="Arial" pitchFamily="34" charset="0"/>
                <a:ea typeface="+mj-ea"/>
                <a:cs typeface="Arial" pitchFamily="34" charset="0"/>
              </a:rPr>
              <a:t>скрипта</a:t>
            </a: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 для операторов (упрощение + усиление акцента на ЛИД)</a:t>
            </a:r>
          </a:p>
          <a:p>
            <a:pPr lvl="0" defTabSz="914400">
              <a:spcBef>
                <a:spcPct val="0"/>
              </a:spcBef>
            </a:pP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Внедрение процесса «перевода звонка» на приемку </a:t>
            </a:r>
            <a:r>
              <a:rPr lang="en-US" sz="2000" dirty="0" smtClean="0">
                <a:latin typeface="Arial" pitchFamily="34" charset="0"/>
                <a:ea typeface="+mj-ea"/>
                <a:cs typeface="Arial" pitchFamily="34" charset="0"/>
              </a:rPr>
              <a:t>on-line</a:t>
            </a:r>
            <a:endParaRPr lang="ru-RU" sz="2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               </a:t>
            </a:r>
            <a:r>
              <a:rPr lang="ru-RU" sz="2000" dirty="0" err="1" smtClean="0">
                <a:latin typeface="Arial" pitchFamily="34" charset="0"/>
                <a:ea typeface="+mj-ea"/>
                <a:cs typeface="Arial" pitchFamily="34" charset="0"/>
              </a:rPr>
              <a:t>Скрипт</a:t>
            </a: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 с «подробной» презентацией</a:t>
            </a:r>
            <a:endParaRPr lang="en-US" sz="2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               Отсутствует возможность перевода звонка </a:t>
            </a:r>
            <a:r>
              <a:rPr lang="en-US" sz="2000" dirty="0" smtClean="0">
                <a:latin typeface="Arial" pitchFamily="34" charset="0"/>
                <a:ea typeface="+mj-ea"/>
                <a:cs typeface="Arial" pitchFamily="34" charset="0"/>
              </a:rPr>
              <a:t>on-line</a:t>
            </a: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               Конверсия в заезд – 17,8%</a:t>
            </a: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              </a:t>
            </a:r>
            <a:r>
              <a:rPr lang="ru-RU" sz="2000" dirty="0" err="1" smtClean="0">
                <a:latin typeface="Arial" pitchFamily="34" charset="0"/>
                <a:ea typeface="+mj-ea"/>
                <a:cs typeface="Arial" pitchFamily="34" charset="0"/>
              </a:rPr>
              <a:t>Скрипт</a:t>
            </a: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 с «укороченной» презентацией</a:t>
            </a: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              Возможно перевести звонок на приемку сервиса </a:t>
            </a:r>
            <a:r>
              <a:rPr lang="en-US" sz="2000" dirty="0" smtClean="0">
                <a:latin typeface="Arial" pitchFamily="34" charset="0"/>
                <a:ea typeface="+mj-ea"/>
                <a:cs typeface="Arial" pitchFamily="34" charset="0"/>
              </a:rPr>
              <a:t>on</a:t>
            </a: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-</a:t>
            </a:r>
            <a:r>
              <a:rPr lang="en-US" sz="2000" dirty="0" smtClean="0">
                <a:latin typeface="Arial" pitchFamily="34" charset="0"/>
                <a:ea typeface="+mj-ea"/>
                <a:cs typeface="Arial" pitchFamily="34" charset="0"/>
              </a:rPr>
              <a:t>line</a:t>
            </a:r>
            <a:endParaRPr lang="ru-RU" sz="2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lvl="0" defTabSz="914400">
              <a:spcBef>
                <a:spcPct val="0"/>
              </a:spcBef>
            </a:pP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            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Конверсия в заезд – 32,3%</a:t>
            </a:r>
            <a:endParaRPr lang="ru-RU" sz="2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noProof="0" dirty="0" smtClean="0">
                <a:latin typeface="Arial" pitchFamily="34" charset="0"/>
                <a:ea typeface="+mj-ea"/>
                <a:cs typeface="Arial" pitchFamily="34" charset="0"/>
              </a:rPr>
              <a:t>Рост конверсии в заезды + 80%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1" name="Длинный скрипт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email"/>
          <a:stretch>
            <a:fillRect/>
          </a:stretch>
        </p:blipFill>
        <p:spPr>
          <a:xfrm>
            <a:off x="1876568" y="3058236"/>
            <a:ext cx="694898" cy="694898"/>
          </a:xfrm>
          <a:prstGeom prst="rect">
            <a:avLst/>
          </a:prstGeom>
        </p:spPr>
      </p:pic>
      <p:pic>
        <p:nvPicPr>
          <p:cNvPr id="14" name="Короткий скрипт - Аркана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9" cstate="email"/>
          <a:stretch>
            <a:fillRect/>
          </a:stretch>
        </p:blipFill>
        <p:spPr>
          <a:xfrm>
            <a:off x="1835624" y="4191000"/>
            <a:ext cx="763137" cy="763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94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7280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62190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685109" y="299805"/>
            <a:ext cx="10215153" cy="873902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latin typeface="Arial" pitchFamily="34" charset="0"/>
                <a:cs typeface="Arial" pitchFamily="34" charset="0"/>
              </a:rPr>
              <a:t>ПРОЕКТ МНОГОСТУПЕНЧАТОГО ОБЗВОНА БАЗЫ «УПУЩЕННЫХ» КЛИЕНТОВ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Воронка проекта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22678" y="5982789"/>
            <a:ext cx="4269322" cy="875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" name="Схема 23"/>
          <p:cNvGraphicFramePr/>
          <p:nvPr/>
        </p:nvGraphicFramePr>
        <p:xfrm>
          <a:off x="245660" y="1064525"/>
          <a:ext cx="11423176" cy="3057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5" name="Схема 24"/>
          <p:cNvGraphicFramePr/>
          <p:nvPr/>
        </p:nvGraphicFramePr>
        <p:xfrm>
          <a:off x="477672" y="4135266"/>
          <a:ext cx="11040701" cy="1269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93094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3" y="1239948"/>
            <a:ext cx="1484840" cy="10080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793" r="-2342"/>
          <a:stretch/>
        </p:blipFill>
        <p:spPr>
          <a:xfrm>
            <a:off x="232838" y="2177999"/>
            <a:ext cx="1192731" cy="46800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"/>
          <a:stretch/>
        </p:blipFill>
        <p:spPr>
          <a:xfrm rot="10800000">
            <a:off x="232838" y="0"/>
            <a:ext cx="1192731" cy="1094559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685109" y="299804"/>
            <a:ext cx="10215153" cy="983085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latin typeface="Arial" pitchFamily="34" charset="0"/>
                <a:cs typeface="Arial" pitchFamily="34" charset="0"/>
              </a:rPr>
              <a:t>ПРОЕКТ МНОГОСТУПЕНЧАТОГО ОБЗВОНА БАЗЫ «УПУЩЕННЫХ» КЛИЕНТОВ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ИТОГИ ПЕРВОГО ЭТАПА – 2,5 года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922678" y="5982789"/>
            <a:ext cx="4269322" cy="875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Заголовок 6"/>
          <p:cNvSpPr txBox="1">
            <a:spLocks/>
          </p:cNvSpPr>
          <p:nvPr/>
        </p:nvSpPr>
        <p:spPr>
          <a:xfrm>
            <a:off x="1439450" y="4585648"/>
            <a:ext cx="10475046" cy="14193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noProof="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noProof="0" dirty="0" smtClean="0">
                <a:latin typeface="Arial" pitchFamily="34" charset="0"/>
                <a:ea typeface="+mj-ea"/>
                <a:cs typeface="Arial" pitchFamily="34" charset="0"/>
              </a:rPr>
              <a:t>Количество продаж новых а/м +56%                 Годовой оборот по базе </a:t>
            </a:r>
            <a:r>
              <a:rPr lang="ru-RU" sz="2000" noProof="0" dirty="0" err="1" smtClean="0">
                <a:latin typeface="Arial" pitchFamily="34" charset="0"/>
                <a:ea typeface="+mj-ea"/>
                <a:cs typeface="Arial" pitchFamily="34" charset="0"/>
              </a:rPr>
              <a:t>обзвона</a:t>
            </a:r>
            <a:r>
              <a:rPr lang="ru-RU" sz="2000" noProof="0" dirty="0" smtClean="0">
                <a:latin typeface="Arial" pitchFamily="34" charset="0"/>
                <a:ea typeface="+mj-ea"/>
                <a:cs typeface="Arial" pitchFamily="34" charset="0"/>
              </a:rPr>
              <a:t> +75,8%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818216" y="1160060"/>
            <a:ext cx="9946154" cy="4053385"/>
            <a:chOff x="0" y="0"/>
            <a:chExt cx="8555567" cy="3577166"/>
          </a:xfrm>
        </p:grpSpPr>
        <p:graphicFrame>
          <p:nvGraphicFramePr>
            <p:cNvPr id="12" name="Диаграмма 11"/>
            <p:cNvGraphicFramePr>
              <a:graphicFrameLocks/>
            </p:cNvGraphicFramePr>
            <p:nvPr/>
          </p:nvGraphicFramePr>
          <p:xfrm>
            <a:off x="0" y="11641"/>
            <a:ext cx="4269317" cy="35655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graphicFrame>
          <p:nvGraphicFramePr>
            <p:cNvPr id="13" name="Диаграмма 12"/>
            <p:cNvGraphicFramePr>
              <a:graphicFrameLocks/>
            </p:cNvGraphicFramePr>
            <p:nvPr/>
          </p:nvGraphicFramePr>
          <p:xfrm>
            <a:off x="4279900" y="0"/>
            <a:ext cx="4275667" cy="35623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93094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3" y="1239948"/>
            <a:ext cx="1484840" cy="10080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793" r="-2342"/>
          <a:stretch/>
        </p:blipFill>
        <p:spPr>
          <a:xfrm>
            <a:off x="232838" y="2177999"/>
            <a:ext cx="1192731" cy="46800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"/>
          <a:stretch/>
        </p:blipFill>
        <p:spPr>
          <a:xfrm rot="10800000">
            <a:off x="232838" y="0"/>
            <a:ext cx="1192731" cy="1094559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685109" y="299805"/>
            <a:ext cx="10215153" cy="737426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latin typeface="Arial" pitchFamily="34" charset="0"/>
                <a:cs typeface="Arial" pitchFamily="34" charset="0"/>
              </a:rPr>
              <a:t>РЕЗУЛЬТАТЫ ПРОЕКТА И ПЛАНЫ НА 2020 ГОД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КАК НЕ ЗАВИСЕТЬ ОТ ПРОДАЖ НОВЫХ АВТОМОБИЛЕЙ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922678" y="5982789"/>
            <a:ext cx="4269322" cy="875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Заголовок 6"/>
          <p:cNvSpPr txBox="1">
            <a:spLocks/>
          </p:cNvSpPr>
          <p:nvPr/>
        </p:nvSpPr>
        <p:spPr>
          <a:xfrm>
            <a:off x="1446664" y="2688609"/>
            <a:ext cx="10745336" cy="29986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Наши планы:</a:t>
            </a: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ВЕРНУТЬ</a:t>
            </a: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План 2019 – 2020 год  обработка 100% базы «упущенных» клиентов </a:t>
            </a:r>
            <a:r>
              <a:rPr lang="en-US" sz="2000" dirty="0" smtClean="0">
                <a:latin typeface="Arial" pitchFamily="34" charset="0"/>
                <a:ea typeface="+mj-ea"/>
                <a:cs typeface="Arial" pitchFamily="34" charset="0"/>
              </a:rPr>
              <a:t>&gt; </a:t>
            </a: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38 000 контактов</a:t>
            </a: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latin typeface="Arial" pitchFamily="34" charset="0"/>
                <a:ea typeface="+mj-ea"/>
                <a:cs typeface="Arial" pitchFamily="34" charset="0"/>
              </a:rPr>
              <a:t>        </a:t>
            </a: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Запуск механизма </a:t>
            </a:r>
            <a:r>
              <a:rPr lang="ru-RU" sz="2000" dirty="0" err="1" smtClean="0">
                <a:latin typeface="Arial" pitchFamily="34" charset="0"/>
                <a:ea typeface="+mj-ea"/>
                <a:cs typeface="Arial" pitchFamily="34" charset="0"/>
              </a:rPr>
              <a:t>чат-бота</a:t>
            </a: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ea typeface="+mj-ea"/>
                <a:cs typeface="Arial" pitchFamily="34" charset="0"/>
              </a:rPr>
              <a:t>Whatsapp</a:t>
            </a:r>
            <a:r>
              <a:rPr lang="en-US" sz="2000" dirty="0" smtClean="0">
                <a:latin typeface="Arial" pitchFamily="34" charset="0"/>
                <a:ea typeface="+mj-ea"/>
                <a:cs typeface="Arial" pitchFamily="34" charset="0"/>
              </a:rPr>
              <a:t> – </a:t>
            </a: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реагируем на рост объема отказов</a:t>
            </a: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«ДОТЯНУТЬСЯ» ДО РЕГИОНОВ – ПРОЕКТ «СУБДИЛЕР»</a:t>
            </a: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555843" y="1078174"/>
            <a:ext cx="5430159" cy="1569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 descr="WhatsApp-Logo.pn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1449443" y="3698545"/>
            <a:ext cx="669608" cy="685800"/>
          </a:xfrm>
          <a:prstGeom prst="rect">
            <a:avLst/>
          </a:prstGeom>
        </p:spPr>
      </p:pic>
      <p:sp>
        <p:nvSpPr>
          <p:cNvPr id="25" name="Заголовок 6"/>
          <p:cNvSpPr txBox="1">
            <a:spLocks/>
          </p:cNvSpPr>
          <p:nvPr/>
        </p:nvSpPr>
        <p:spPr>
          <a:xfrm>
            <a:off x="6974006" y="1119117"/>
            <a:ext cx="5217994" cy="15694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2019 год </a:t>
            </a: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АКЦИЯ «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Рено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Россия»</a:t>
            </a:r>
          </a:p>
          <a:p>
            <a:pPr lvl="0" defTabSz="914400">
              <a:spcBef>
                <a:spcPct val="0"/>
              </a:spcBef>
              <a:defRPr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defTabSz="914400">
              <a:spcBef>
                <a:spcPct val="0"/>
              </a:spcBef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Включение механизма «ДИГНОСТИКА – ВЫГОДА» в план маркетинга на 2020 год</a:t>
            </a: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94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3" y="1239948"/>
            <a:ext cx="1484840" cy="10080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793" r="-2342"/>
          <a:stretch/>
        </p:blipFill>
        <p:spPr>
          <a:xfrm>
            <a:off x="232838" y="2177999"/>
            <a:ext cx="1192731" cy="46800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"/>
          <a:stretch/>
        </p:blipFill>
        <p:spPr>
          <a:xfrm rot="10800000">
            <a:off x="232838" y="0"/>
            <a:ext cx="1192731" cy="1094559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685109" y="299805"/>
            <a:ext cx="10215153" cy="737426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latin typeface="Arial" pitchFamily="34" charset="0"/>
                <a:cs typeface="Arial" pitchFamily="34" charset="0"/>
              </a:rPr>
              <a:t>РЕЗУЛЬТАТЫ ПРОЕКТА И ПЛАНЫ НА 2020 ГОД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КАК НЕ ЗАВИСЕТЬ ОТ ПРОДАЖ НОВЫХ АВТОМОБИЛЕЙ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922678" y="5982789"/>
            <a:ext cx="4269322" cy="875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Заголовок 6"/>
          <p:cNvSpPr txBox="1">
            <a:spLocks/>
          </p:cNvSpPr>
          <p:nvPr/>
        </p:nvSpPr>
        <p:spPr>
          <a:xfrm>
            <a:off x="5500048" y="1091821"/>
            <a:ext cx="6691952" cy="38623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«ДОТЯНУТЬСЯ» ДО РЕГИОНОВ </a:t>
            </a:r>
          </a:p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ПРОЕКТ «СУБДИЛЕР»</a:t>
            </a:r>
          </a:p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Проект «субдилероства» развивается </a:t>
            </a:r>
            <a:r>
              <a:rPr lang="en-US" sz="2000" dirty="0" smtClean="0">
                <a:latin typeface="Arial" pitchFamily="34" charset="0"/>
                <a:ea typeface="+mj-ea"/>
                <a:cs typeface="Arial" pitchFamily="34" charset="0"/>
              </a:rPr>
              <a:t>&gt; 7 </a:t>
            </a: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лет</a:t>
            </a: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36000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В 2019 году дистрибьюторы </a:t>
            </a:r>
            <a:r>
              <a:rPr lang="en-US" sz="2000" dirty="0" smtClean="0">
                <a:latin typeface="Arial" pitchFamily="34" charset="0"/>
                <a:ea typeface="+mj-ea"/>
                <a:cs typeface="Arial" pitchFamily="34" charset="0"/>
              </a:rPr>
              <a:t>Renault </a:t>
            </a: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и </a:t>
            </a:r>
            <a:r>
              <a:rPr lang="en-US" sz="2000" dirty="0" smtClean="0">
                <a:latin typeface="Arial" pitchFamily="34" charset="0"/>
                <a:ea typeface="+mj-ea"/>
                <a:cs typeface="Arial" pitchFamily="34" charset="0"/>
              </a:rPr>
              <a:t>LADA</a:t>
            </a:r>
          </a:p>
          <a:p>
            <a:pPr marL="36000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запустили «</a:t>
            </a:r>
            <a:r>
              <a:rPr lang="ru-RU" sz="2000" dirty="0" err="1" smtClean="0">
                <a:latin typeface="Arial" pitchFamily="34" charset="0"/>
                <a:ea typeface="+mj-ea"/>
                <a:cs typeface="Arial" pitchFamily="34" charset="0"/>
              </a:rPr>
              <a:t>пилотные</a:t>
            </a: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» проекты по разработке концессий для данного формата бизнеса</a:t>
            </a: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План на 2020 год – запуск «форматных </a:t>
            </a:r>
            <a:r>
              <a:rPr lang="ru-RU" sz="2000" dirty="0" err="1" smtClean="0">
                <a:latin typeface="Arial" pitchFamily="34" charset="0"/>
                <a:ea typeface="+mj-ea"/>
                <a:cs typeface="Arial" pitchFamily="34" charset="0"/>
              </a:rPr>
              <a:t>субдилеров</a:t>
            </a: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» в 2 городах. </a:t>
            </a: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1" name="Рисунок 10" descr="nation00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60051" y="794697"/>
            <a:ext cx="4286250" cy="5295900"/>
          </a:xfrm>
          <a:prstGeom prst="rect">
            <a:avLst/>
          </a:prstGeom>
        </p:spPr>
      </p:pic>
      <p:sp>
        <p:nvSpPr>
          <p:cNvPr id="12" name="Овал 11"/>
          <p:cNvSpPr/>
          <p:nvPr/>
        </p:nvSpPr>
        <p:spPr>
          <a:xfrm>
            <a:off x="2238233" y="6032310"/>
            <a:ext cx="191068" cy="17742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437798" y="2035791"/>
            <a:ext cx="191068" cy="17742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642514" y="1953904"/>
            <a:ext cx="191068" cy="17742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593911" y="2324668"/>
            <a:ext cx="191068" cy="17742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777321" y="2518012"/>
            <a:ext cx="143300" cy="12965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007895" y="1278341"/>
            <a:ext cx="143300" cy="12965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382359" y="2167733"/>
            <a:ext cx="143300" cy="12965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640247" y="3411973"/>
            <a:ext cx="143300" cy="12965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4185337" y="2670412"/>
            <a:ext cx="143300" cy="12965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Заголовок 6"/>
          <p:cNvSpPr txBox="1">
            <a:spLocks/>
          </p:cNvSpPr>
          <p:nvPr/>
        </p:nvSpPr>
        <p:spPr>
          <a:xfrm>
            <a:off x="2022140" y="5936776"/>
            <a:ext cx="4583375" cy="7506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      - форматные ДЦ </a:t>
            </a:r>
            <a:r>
              <a:rPr lang="en-US" sz="2000" dirty="0" smtClean="0">
                <a:latin typeface="Arial" pitchFamily="34" charset="0"/>
                <a:ea typeface="+mj-ea"/>
                <a:cs typeface="Arial" pitchFamily="34" charset="0"/>
              </a:rPr>
              <a:t>Renault</a:t>
            </a: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latin typeface="Arial" pitchFamily="34" charset="0"/>
                <a:ea typeface="+mj-ea"/>
                <a:cs typeface="Arial" pitchFamily="34" charset="0"/>
              </a:rPr>
              <a:t>      - </a:t>
            </a: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партнерские ДЦ «</a:t>
            </a:r>
            <a:r>
              <a:rPr lang="ru-RU" sz="2000" dirty="0" err="1" smtClean="0">
                <a:latin typeface="Arial" pitchFamily="34" charset="0"/>
                <a:ea typeface="+mj-ea"/>
                <a:cs typeface="Arial" pitchFamily="34" charset="0"/>
              </a:rPr>
              <a:t>субдилеры</a:t>
            </a: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»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2295063" y="6375861"/>
            <a:ext cx="143300" cy="12965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Заголовок 6"/>
          <p:cNvSpPr txBox="1">
            <a:spLocks/>
          </p:cNvSpPr>
          <p:nvPr/>
        </p:nvSpPr>
        <p:spPr>
          <a:xfrm>
            <a:off x="5500048" y="5117913"/>
            <a:ext cx="6691952" cy="7369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ТЕПЕРЬ МЫ ПОЛУЧАЕМ ОФИЦИАЛЬНОЕ ПРИСУТСВИЕ В ГОРОДАХ 100</a:t>
            </a:r>
            <a:r>
              <a:rPr lang="en-US" sz="2000" dirty="0" smtClean="0">
                <a:latin typeface="Arial" pitchFamily="34" charset="0"/>
                <a:ea typeface="+mj-ea"/>
                <a:cs typeface="Arial" pitchFamily="34" charset="0"/>
              </a:rPr>
              <a:t>+ </a:t>
            </a: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КМ</a:t>
            </a: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94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3" y="1239948"/>
            <a:ext cx="1484840" cy="10080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793" r="-2342"/>
          <a:stretch/>
        </p:blipFill>
        <p:spPr>
          <a:xfrm>
            <a:off x="232838" y="2177999"/>
            <a:ext cx="1192731" cy="46800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"/>
          <a:stretch/>
        </p:blipFill>
        <p:spPr>
          <a:xfrm rot="10800000">
            <a:off x="232838" y="0"/>
            <a:ext cx="1192731" cy="1094559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39699" y="2961119"/>
            <a:ext cx="10215153" cy="73742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922678" y="5982789"/>
            <a:ext cx="4269322" cy="875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3094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3" y="1239948"/>
            <a:ext cx="1484840" cy="10080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793" r="-2342"/>
          <a:stretch/>
        </p:blipFill>
        <p:spPr>
          <a:xfrm>
            <a:off x="232838" y="2177999"/>
            <a:ext cx="1192731" cy="46800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"/>
          <a:stretch/>
        </p:blipFill>
        <p:spPr>
          <a:xfrm rot="10800000">
            <a:off x="232838" y="0"/>
            <a:ext cx="1192731" cy="1094559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42263" y="299805"/>
            <a:ext cx="6857999" cy="324022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Клиенты не ждут от Вас идеала, но они хотят, чтобы Вы могли исправить то, что пошло не так..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Дональд Порте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latin typeface="Arial" pitchFamily="34" charset="0"/>
                <a:cs typeface="Arial" pitchFamily="34" charset="0"/>
              </a:rPr>
              <a:t>                                                  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вице-президент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British Airways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94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606142" y="0"/>
            <a:ext cx="2505892" cy="94116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О компании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"/>
            <a:ext cx="4269322" cy="875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Группа 9"/>
          <p:cNvGrpSpPr>
            <a:grpSpLocks noChangeAspect="1"/>
          </p:cNvGrpSpPr>
          <p:nvPr/>
        </p:nvGrpSpPr>
        <p:grpSpPr>
          <a:xfrm>
            <a:off x="9369286" y="0"/>
            <a:ext cx="2822714" cy="913551"/>
            <a:chOff x="3131840" y="188640"/>
            <a:chExt cx="3528392" cy="1343457"/>
          </a:xfrm>
        </p:grpSpPr>
        <p:pic>
          <p:nvPicPr>
            <p:cNvPr id="11" name="Рисунок 10" descr="eeda6cd70b21ad0a024f8034ab776c1e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131840" y="188640"/>
              <a:ext cx="3528392" cy="936104"/>
            </a:xfrm>
            <a:prstGeom prst="rect">
              <a:avLst/>
            </a:prstGeom>
          </p:spPr>
        </p:pic>
        <p:sp>
          <p:nvSpPr>
            <p:cNvPr id="12" name="Прямоугольник 11"/>
            <p:cNvSpPr/>
            <p:nvPr/>
          </p:nvSpPr>
          <p:spPr>
            <a:xfrm>
              <a:off x="3131840" y="1124745"/>
              <a:ext cx="3528392" cy="40735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200" b="1" cap="all" dirty="0" smtClean="0">
                  <a:solidFill>
                    <a:schemeClr val="bg1"/>
                  </a:solidFill>
                  <a:ea typeface="+mj-ea"/>
                  <a:cs typeface="+mj-cs"/>
                </a:rPr>
                <a:t>холдинг</a:t>
              </a:r>
              <a:endParaRPr lang="ru-RU" sz="1200" b="1" cap="all" dirty="0">
                <a:solidFill>
                  <a:schemeClr val="bg1"/>
                </a:solidFill>
                <a:ea typeface="+mj-ea"/>
                <a:cs typeface="+mj-cs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2866860" y="3520657"/>
            <a:ext cx="7592189" cy="2814033"/>
            <a:chOff x="855180" y="2462550"/>
            <a:chExt cx="7592189" cy="2814033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855180" y="2468271"/>
              <a:ext cx="3911788" cy="2808312"/>
              <a:chOff x="228164" y="260648"/>
              <a:chExt cx="3911788" cy="2808312"/>
            </a:xfrm>
          </p:grpSpPr>
          <p:sp>
            <p:nvSpPr>
              <p:cNvPr id="14" name="Прямоугольник 13"/>
              <p:cNvSpPr/>
              <p:nvPr/>
            </p:nvSpPr>
            <p:spPr>
              <a:xfrm>
                <a:off x="395536" y="260648"/>
                <a:ext cx="3528392" cy="584775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squar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600" b="1" cap="all" dirty="0" smtClean="0">
                    <a:solidFill>
                      <a:schemeClr val="bg1"/>
                    </a:solidFill>
                    <a:ea typeface="+mj-ea"/>
                    <a:cs typeface="+mj-cs"/>
                  </a:rPr>
                  <a:t>Челябинская 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600" b="1" cap="all" dirty="0" smtClean="0">
                    <a:solidFill>
                      <a:schemeClr val="bg1"/>
                    </a:solidFill>
                    <a:ea typeface="+mj-ea"/>
                    <a:cs typeface="+mj-cs"/>
                  </a:rPr>
                  <a:t>область</a:t>
                </a:r>
                <a:endParaRPr lang="ru-RU" sz="1600" b="1" cap="all" dirty="0">
                  <a:solidFill>
                    <a:schemeClr val="bg1"/>
                  </a:solidFill>
                  <a:ea typeface="+mj-ea"/>
                  <a:cs typeface="+mj-cs"/>
                </a:endParaRPr>
              </a:p>
            </p:txBody>
          </p:sp>
          <p:grpSp>
            <p:nvGrpSpPr>
              <p:cNvPr id="15" name="Группа 14"/>
              <p:cNvGrpSpPr/>
              <p:nvPr/>
            </p:nvGrpSpPr>
            <p:grpSpPr>
              <a:xfrm>
                <a:off x="228164" y="1052736"/>
                <a:ext cx="3911788" cy="2016224"/>
                <a:chOff x="228164" y="1844824"/>
                <a:chExt cx="3911788" cy="2016224"/>
              </a:xfrm>
            </p:grpSpPr>
            <p:pic>
              <p:nvPicPr>
                <p:cNvPr id="16" name="Рисунок 15" descr="niva_logo2.png"/>
                <p:cNvPicPr>
                  <a:picLocks noChangeAspect="1"/>
                </p:cNvPicPr>
                <p:nvPr/>
              </p:nvPicPr>
              <p:blipFill>
                <a:blip r:embed="rId4" cstate="email"/>
                <a:stretch>
                  <a:fillRect/>
                </a:stretch>
              </p:blipFill>
              <p:spPr>
                <a:xfrm>
                  <a:off x="1475656" y="3212976"/>
                  <a:ext cx="1240449" cy="648072"/>
                </a:xfrm>
                <a:prstGeom prst="rect">
                  <a:avLst/>
                </a:prstGeom>
              </p:spPr>
            </p:pic>
            <p:pic>
              <p:nvPicPr>
                <p:cNvPr id="17" name="Рисунок 16" descr="lifan-logo.jpg"/>
                <p:cNvPicPr>
                  <a:picLocks noChangeAspect="1"/>
                </p:cNvPicPr>
                <p:nvPr/>
              </p:nvPicPr>
              <p:blipFill>
                <a:blip r:embed="rId5" cstate="email"/>
                <a:stretch>
                  <a:fillRect/>
                </a:stretch>
              </p:blipFill>
              <p:spPr>
                <a:xfrm>
                  <a:off x="228164" y="2708920"/>
                  <a:ext cx="1751548" cy="432048"/>
                </a:xfrm>
                <a:prstGeom prst="rect">
                  <a:avLst/>
                </a:prstGeom>
              </p:spPr>
            </p:pic>
            <p:pic>
              <p:nvPicPr>
                <p:cNvPr id="18" name="Рисунок 17" descr="006.jpeg"/>
                <p:cNvPicPr>
                  <a:picLocks noChangeAspect="1"/>
                </p:cNvPicPr>
                <p:nvPr/>
              </p:nvPicPr>
              <p:blipFill>
                <a:blip r:embed="rId6" cstate="email"/>
                <a:srcRect/>
                <a:stretch>
                  <a:fillRect/>
                </a:stretch>
              </p:blipFill>
              <p:spPr>
                <a:xfrm>
                  <a:off x="2051720" y="2708920"/>
                  <a:ext cx="2088232" cy="411106"/>
                </a:xfrm>
                <a:prstGeom prst="rect">
                  <a:avLst/>
                </a:prstGeom>
              </p:spPr>
            </p:pic>
            <p:pic>
              <p:nvPicPr>
                <p:cNvPr id="19" name="Рисунок 18" descr="98160-263816.jpg"/>
                <p:cNvPicPr>
                  <a:picLocks noChangeAspect="1"/>
                </p:cNvPicPr>
                <p:nvPr/>
              </p:nvPicPr>
              <p:blipFill>
                <a:blip r:embed="rId7" cstate="email"/>
                <a:stretch>
                  <a:fillRect/>
                </a:stretch>
              </p:blipFill>
              <p:spPr>
                <a:xfrm>
                  <a:off x="2483768" y="1844824"/>
                  <a:ext cx="1224136" cy="687848"/>
                </a:xfrm>
                <a:prstGeom prst="rect">
                  <a:avLst/>
                </a:prstGeom>
              </p:spPr>
            </p:pic>
            <p:pic>
              <p:nvPicPr>
                <p:cNvPr id="20" name="Рисунок 19" descr="renault_international_logo_deskto.png"/>
                <p:cNvPicPr>
                  <a:picLocks noChangeAspect="1"/>
                </p:cNvPicPr>
                <p:nvPr/>
              </p:nvPicPr>
              <p:blipFill>
                <a:blip r:embed="rId8" cstate="email"/>
                <a:stretch>
                  <a:fillRect/>
                </a:stretch>
              </p:blipFill>
              <p:spPr>
                <a:xfrm>
                  <a:off x="251520" y="1844824"/>
                  <a:ext cx="1824200" cy="576064"/>
                </a:xfrm>
                <a:prstGeom prst="rect">
                  <a:avLst/>
                </a:prstGeom>
              </p:spPr>
            </p:pic>
          </p:grpSp>
        </p:grpSp>
        <p:sp>
          <p:nvSpPr>
            <p:cNvPr id="21" name="Прямоугольник 20"/>
            <p:cNvSpPr/>
            <p:nvPr/>
          </p:nvSpPr>
          <p:spPr>
            <a:xfrm>
              <a:off x="4630945" y="2462550"/>
              <a:ext cx="3816424" cy="27546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b="1" cap="all" dirty="0" smtClean="0">
                  <a:latin typeface="Arial" pitchFamily="34" charset="0"/>
                  <a:ea typeface="+mj-ea"/>
                  <a:cs typeface="Arial" pitchFamily="34" charset="0"/>
                </a:rPr>
                <a:t>SINCE </a:t>
              </a:r>
              <a:r>
                <a:rPr lang="en-US" sz="1200" b="1" cap="all" dirty="0" smtClean="0">
                  <a:latin typeface="Arial" pitchFamily="34" charset="0"/>
                  <a:ea typeface="+mj-ea"/>
                  <a:cs typeface="Arial" pitchFamily="34" charset="0"/>
                </a:rPr>
                <a:t>200</a:t>
              </a:r>
              <a:r>
                <a:rPr lang="ru-RU" sz="1200" b="1" cap="all" dirty="0" smtClean="0">
                  <a:latin typeface="Arial" pitchFamily="34" charset="0"/>
                  <a:ea typeface="+mj-ea"/>
                  <a:cs typeface="Arial" pitchFamily="34" charset="0"/>
                </a:rPr>
                <a:t>2</a:t>
              </a:r>
              <a:r>
                <a:rPr lang="en-US" sz="1200" b="1" cap="all" dirty="0" smtClean="0">
                  <a:latin typeface="Arial" pitchFamily="34" charset="0"/>
                  <a:ea typeface="+mj-ea"/>
                  <a:cs typeface="Arial" pitchFamily="34" charset="0"/>
                </a:rPr>
                <a:t> </a:t>
              </a:r>
              <a:r>
                <a:rPr lang="ru-RU" sz="800" b="1" cap="all" dirty="0" smtClean="0">
                  <a:latin typeface="Arial" pitchFamily="34" charset="0"/>
                  <a:ea typeface="+mj-ea"/>
                  <a:cs typeface="Arial" pitchFamily="34" charset="0"/>
                </a:rPr>
                <a:t>г.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cap="all" dirty="0" smtClean="0">
                  <a:ea typeface="+mj-ea"/>
                  <a:cs typeface="+mj-cs"/>
                </a:rPr>
                <a:t>5 брендов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cap="all" dirty="0" smtClean="0">
                  <a:ea typeface="+mj-ea"/>
                  <a:cs typeface="+mj-cs"/>
                </a:rPr>
                <a:t>7 </a:t>
              </a:r>
              <a:r>
                <a:rPr lang="ru-RU" sz="2000" b="1" cap="all" dirty="0" err="1" smtClean="0">
                  <a:ea typeface="+mj-ea"/>
                  <a:cs typeface="+mj-cs"/>
                </a:rPr>
                <a:t>автоцентров</a:t>
              </a:r>
              <a:endParaRPr lang="ru-RU" sz="2000" b="1" cap="all" dirty="0" smtClean="0">
                <a:ea typeface="+mj-ea"/>
                <a:cs typeface="+mj-cs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900" b="1" cap="all" dirty="0" smtClean="0">
                <a:ea typeface="+mj-ea"/>
                <a:cs typeface="+mj-cs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cap="all" dirty="0" smtClean="0">
                  <a:ea typeface="+mj-ea"/>
                  <a:cs typeface="+mj-cs"/>
                </a:rPr>
                <a:t>2018 </a:t>
              </a:r>
              <a:r>
                <a:rPr lang="ru-RU" sz="1000" b="1" cap="all" dirty="0" smtClean="0">
                  <a:ea typeface="+mj-ea"/>
                  <a:cs typeface="+mj-cs"/>
                </a:rPr>
                <a:t>Г.</a:t>
              </a:r>
              <a:endParaRPr lang="ru-RU" sz="2000" b="1" cap="all" dirty="0" smtClean="0">
                <a:ea typeface="+mj-ea"/>
                <a:cs typeface="+mj-cs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cap="all" dirty="0" smtClean="0">
                  <a:ea typeface="+mj-ea"/>
                  <a:cs typeface="+mj-cs"/>
                </a:rPr>
                <a:t>НОВЫЕ АВТО             АВТО С ПРОБЕГОМ</a:t>
              </a:r>
              <a:endParaRPr lang="ru-RU" sz="1200" b="1" cap="all" dirty="0" smtClean="0">
                <a:solidFill>
                  <a:srgbClr val="00B050"/>
                </a:solidFill>
                <a:ea typeface="+mj-ea"/>
                <a:cs typeface="+mj-cs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cap="all" dirty="0" smtClean="0"/>
                <a:t>  7 361  </a:t>
              </a:r>
              <a:r>
                <a:rPr lang="ru-RU" sz="2000" b="1" cap="all" dirty="0" smtClean="0">
                  <a:solidFill>
                    <a:srgbClr val="00B050"/>
                  </a:solidFill>
                </a:rPr>
                <a:t>+13%</a:t>
              </a:r>
              <a:r>
                <a:rPr lang="ru-RU" sz="2000" b="1" cap="all" dirty="0" smtClean="0"/>
                <a:t>         2 912    </a:t>
              </a:r>
              <a:r>
                <a:rPr lang="ru-RU" sz="2000" b="1" cap="all" dirty="0" smtClean="0">
                  <a:solidFill>
                    <a:srgbClr val="00B050"/>
                  </a:solidFill>
                </a:rPr>
                <a:t>+27%</a:t>
              </a:r>
              <a:r>
                <a:rPr lang="ru-RU" sz="2000" b="1" cap="all" dirty="0" smtClean="0"/>
                <a:t>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cap="all" dirty="0" smtClean="0">
                <a:ea typeface="+mj-ea"/>
                <a:cs typeface="+mj-cs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cap="all" dirty="0" smtClean="0"/>
                <a:t>  ВЫРАБОТКА Н/Ч                </a:t>
              </a:r>
              <a:endParaRPr lang="ru-RU" sz="1200" b="1" cap="all" dirty="0" smtClean="0">
                <a:solidFill>
                  <a:srgbClr val="00B050"/>
                </a:solidFill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cap="all" dirty="0" smtClean="0"/>
                <a:t>  208 198    </a:t>
              </a:r>
              <a:r>
                <a:rPr lang="ru-RU" sz="2000" b="1" cap="all" dirty="0" smtClean="0">
                  <a:solidFill>
                    <a:srgbClr val="00B050"/>
                  </a:solidFill>
                </a:rPr>
                <a:t>+3%</a:t>
              </a:r>
              <a:endParaRPr lang="ru-RU" sz="1600" b="1" cap="all" dirty="0" smtClean="0">
                <a:ea typeface="+mj-ea"/>
                <a:cs typeface="+mj-cs"/>
              </a:endParaRPr>
            </a:p>
          </p:txBody>
        </p:sp>
      </p:grpSp>
      <p:sp>
        <p:nvSpPr>
          <p:cNvPr id="23" name="Заголовок 6"/>
          <p:cNvSpPr txBox="1">
            <a:spLocks/>
          </p:cNvSpPr>
          <p:nvPr/>
        </p:nvSpPr>
        <p:spPr>
          <a:xfrm>
            <a:off x="339635" y="1214845"/>
            <a:ext cx="11560628" cy="2325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Компания «Сатурн-2»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– образована в 1995 г., как филиал «</a:t>
            </a:r>
            <a:r>
              <a:rPr kumimoji="0" lang="ru-RU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Сатурн-Р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» в Челябинской области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>
                <a:latin typeface="Arial" pitchFamily="34" charset="0"/>
                <a:ea typeface="+mj-ea"/>
                <a:cs typeface="Arial" pitchFamily="34" charset="0"/>
              </a:rPr>
              <a:t>С 2002 года – официальный дилер </a:t>
            </a:r>
            <a:r>
              <a:rPr lang="en-US" baseline="0" dirty="0" smtClean="0">
                <a:latin typeface="Arial" pitchFamily="34" charset="0"/>
                <a:ea typeface="+mj-ea"/>
                <a:cs typeface="Arial" pitchFamily="34" charset="0"/>
              </a:rPr>
              <a:t>Renault</a:t>
            </a:r>
          </a:p>
          <a:p>
            <a:pPr defTabSz="914400">
              <a:lnSpc>
                <a:spcPct val="90000"/>
              </a:lnSpc>
              <a:spcBef>
                <a:spcPct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 200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года – официальный дилер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Suzuki</a:t>
            </a:r>
            <a:endParaRPr lang="en-US" baseline="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 2015 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года – официальный дилер </a:t>
            </a:r>
            <a:r>
              <a:rPr lang="en-US" dirty="0" smtClean="0">
                <a:latin typeface="Arial" pitchFamily="34" charset="0"/>
                <a:ea typeface="+mj-ea"/>
                <a:cs typeface="Arial" pitchFamily="34" charset="0"/>
              </a:rPr>
              <a:t>LADA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 2016 года – официальный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дилер </a:t>
            </a:r>
            <a:r>
              <a:rPr lang="en-US" dirty="0" err="1" smtClean="0">
                <a:latin typeface="Arial" pitchFamily="34" charset="0"/>
                <a:ea typeface="+mj-ea"/>
                <a:cs typeface="Arial" pitchFamily="34" charset="0"/>
              </a:rPr>
              <a:t>Lifan</a:t>
            </a:r>
            <a:r>
              <a:rPr lang="en-US" dirty="0" smtClean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ea typeface="+mj-ea"/>
                <a:cs typeface="Arial" pitchFamily="34" charset="0"/>
              </a:rPr>
              <a:t>и </a:t>
            </a:r>
            <a:r>
              <a:rPr lang="en-US" dirty="0" smtClean="0">
                <a:latin typeface="Arial" pitchFamily="34" charset="0"/>
                <a:ea typeface="+mj-ea"/>
                <a:cs typeface="Arial" pitchFamily="34" charset="0"/>
              </a:rPr>
              <a:t>Chevrolet </a:t>
            </a:r>
            <a:r>
              <a:rPr lang="en-US" dirty="0" err="1" smtClean="0">
                <a:latin typeface="Arial" pitchFamily="34" charset="0"/>
                <a:ea typeface="+mj-ea"/>
                <a:cs typeface="Arial" pitchFamily="34" charset="0"/>
              </a:rPr>
              <a:t>Niva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94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606142" y="0"/>
            <a:ext cx="2505892" cy="94116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О компании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"/>
            <a:ext cx="4269322" cy="875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9"/>
          <p:cNvGrpSpPr>
            <a:grpSpLocks noChangeAspect="1"/>
          </p:cNvGrpSpPr>
          <p:nvPr/>
        </p:nvGrpSpPr>
        <p:grpSpPr>
          <a:xfrm>
            <a:off x="9369286" y="0"/>
            <a:ext cx="2822714" cy="913551"/>
            <a:chOff x="3131840" y="188640"/>
            <a:chExt cx="3528392" cy="1343457"/>
          </a:xfrm>
        </p:grpSpPr>
        <p:pic>
          <p:nvPicPr>
            <p:cNvPr id="11" name="Рисунок 10" descr="eeda6cd70b21ad0a024f8034ab776c1e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131840" y="188640"/>
              <a:ext cx="3528392" cy="936104"/>
            </a:xfrm>
            <a:prstGeom prst="rect">
              <a:avLst/>
            </a:prstGeom>
          </p:spPr>
        </p:pic>
        <p:sp>
          <p:nvSpPr>
            <p:cNvPr id="12" name="Прямоугольник 11"/>
            <p:cNvSpPr/>
            <p:nvPr/>
          </p:nvSpPr>
          <p:spPr>
            <a:xfrm>
              <a:off x="3131840" y="1124745"/>
              <a:ext cx="3528392" cy="40735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200" b="1" cap="all" dirty="0" smtClean="0">
                  <a:solidFill>
                    <a:schemeClr val="bg1"/>
                  </a:solidFill>
                  <a:ea typeface="+mj-ea"/>
                  <a:cs typeface="+mj-cs"/>
                </a:rPr>
                <a:t>холдинг</a:t>
              </a:r>
              <a:endParaRPr lang="ru-RU" sz="1200" b="1" cap="all" dirty="0">
                <a:solidFill>
                  <a:schemeClr val="bg1"/>
                </a:solidFill>
                <a:ea typeface="+mj-ea"/>
                <a:cs typeface="+mj-cs"/>
              </a:endParaRPr>
            </a:p>
          </p:txBody>
        </p:sp>
      </p:grpSp>
      <p:sp>
        <p:nvSpPr>
          <p:cNvPr id="23" name="Заголовок 6"/>
          <p:cNvSpPr txBox="1">
            <a:spLocks/>
          </p:cNvSpPr>
          <p:nvPr/>
        </p:nvSpPr>
        <p:spPr>
          <a:xfrm>
            <a:off x="339635" y="1058091"/>
            <a:ext cx="11560628" cy="14891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Arial" pitchFamily="34" charset="0"/>
                <a:ea typeface="+mj-ea"/>
                <a:cs typeface="Arial" pitchFamily="34" charset="0"/>
              </a:rPr>
              <a:t>ГК 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«</a:t>
            </a:r>
            <a:r>
              <a:rPr kumimoji="0" lang="ru-RU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Сатурн-Р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» - образована в </a:t>
            </a:r>
            <a:r>
              <a:rPr kumimoji="0" lang="ru-RU" sz="2400" b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1991 г.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в Перми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900" baseline="0" dirty="0" smtClean="0">
                <a:latin typeface="Arial" pitchFamily="34" charset="0"/>
                <a:ea typeface="+mj-ea"/>
                <a:cs typeface="Arial" pitchFamily="34" charset="0"/>
              </a:rPr>
              <a:t>С </a:t>
            </a:r>
            <a:r>
              <a:rPr lang="ru-RU" sz="1900" u="sng" baseline="0" dirty="0" smtClean="0">
                <a:latin typeface="Arial" pitchFamily="34" charset="0"/>
                <a:ea typeface="+mj-ea"/>
                <a:cs typeface="Arial" pitchFamily="34" charset="0"/>
              </a:rPr>
              <a:t>1998 года </a:t>
            </a:r>
            <a:r>
              <a:rPr lang="ru-RU" sz="1900" baseline="0" dirty="0" smtClean="0">
                <a:latin typeface="Arial" pitchFamily="34" charset="0"/>
                <a:ea typeface="+mj-ea"/>
                <a:cs typeface="Arial" pitchFamily="34" charset="0"/>
              </a:rPr>
              <a:t>– официальный дилер </a:t>
            </a:r>
            <a:r>
              <a:rPr lang="en-US" sz="1900" baseline="0" dirty="0" smtClean="0">
                <a:latin typeface="Arial" pitchFamily="34" charset="0"/>
                <a:ea typeface="+mj-ea"/>
                <a:cs typeface="Arial" pitchFamily="34" charset="0"/>
              </a:rPr>
              <a:t>Renault</a:t>
            </a:r>
            <a:endParaRPr lang="ru-RU" sz="1900" baseline="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lvl="0" defTabSz="914400">
              <a:lnSpc>
                <a:spcPct val="90000"/>
              </a:lnSpc>
              <a:spcBef>
                <a:spcPts val="600"/>
              </a:spcBef>
            </a:pPr>
            <a:r>
              <a:rPr lang="ru-RU" sz="1900" dirty="0" smtClean="0">
                <a:latin typeface="Arial" pitchFamily="34" charset="0"/>
                <a:ea typeface="+mj-ea"/>
                <a:cs typeface="Arial" pitchFamily="34" charset="0"/>
              </a:rPr>
              <a:t>до 2014 года развитие по концепции «</a:t>
            </a:r>
            <a:r>
              <a:rPr lang="ru-RU" sz="1900" dirty="0" err="1" smtClean="0">
                <a:latin typeface="Arial" pitchFamily="34" charset="0"/>
                <a:ea typeface="+mj-ea"/>
                <a:cs typeface="Arial" pitchFamily="34" charset="0"/>
              </a:rPr>
              <a:t>монобрендового</a:t>
            </a:r>
            <a:r>
              <a:rPr lang="ru-RU" sz="1900" dirty="0" smtClean="0">
                <a:latin typeface="Arial" pitchFamily="34" charset="0"/>
                <a:ea typeface="+mj-ea"/>
                <a:cs typeface="Arial" pitchFamily="34" charset="0"/>
              </a:rPr>
              <a:t>» дилера</a:t>
            </a:r>
            <a:r>
              <a:rPr lang="en-US" sz="1900" dirty="0" smtClean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ru-RU" sz="1900" dirty="0" smtClean="0">
                <a:latin typeface="Arial" pitchFamily="34" charset="0"/>
                <a:ea typeface="+mj-ea"/>
                <a:cs typeface="Arial" pitchFamily="34" charset="0"/>
              </a:rPr>
              <a:t>из10 </a:t>
            </a:r>
            <a:r>
              <a:rPr lang="ru-RU" sz="1900" dirty="0" err="1" smtClean="0">
                <a:latin typeface="Arial" pitchFamily="34" charset="0"/>
                <a:ea typeface="+mj-ea"/>
                <a:cs typeface="Arial" pitchFamily="34" charset="0"/>
              </a:rPr>
              <a:t>автоцентров</a:t>
            </a:r>
            <a:r>
              <a:rPr lang="ru-RU" sz="1900" dirty="0" smtClean="0">
                <a:latin typeface="Arial" pitchFamily="34" charset="0"/>
                <a:ea typeface="+mj-ea"/>
                <a:cs typeface="Arial" pitchFamily="34" charset="0"/>
              </a:rPr>
              <a:t> - 8 </a:t>
            </a:r>
            <a:r>
              <a:rPr lang="en-US" sz="1900" dirty="0" smtClean="0">
                <a:latin typeface="Arial" pitchFamily="34" charset="0"/>
                <a:ea typeface="+mj-ea"/>
                <a:cs typeface="Arial" pitchFamily="34" charset="0"/>
              </a:rPr>
              <a:t>RENAULT</a:t>
            </a:r>
            <a:endParaRPr lang="ru-RU" sz="19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900" dirty="0" smtClean="0">
                <a:latin typeface="Arial" pitchFamily="34" charset="0"/>
                <a:ea typeface="+mj-ea"/>
                <a:cs typeface="Arial" pitchFamily="34" charset="0"/>
              </a:rPr>
              <a:t>с 2015 года активное развитие за счет строительства и покупки новых ДЦ 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900" dirty="0" smtClean="0">
                <a:latin typeface="Arial" pitchFamily="34" charset="0"/>
                <a:ea typeface="+mj-ea"/>
                <a:cs typeface="Arial" pitchFamily="34" charset="0"/>
              </a:rPr>
              <a:t>рост компании в 2 раза за 3 года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52" name="Группа 51"/>
          <p:cNvGrpSpPr/>
          <p:nvPr/>
        </p:nvGrpSpPr>
        <p:grpSpPr>
          <a:xfrm>
            <a:off x="196357" y="2582385"/>
            <a:ext cx="10772143" cy="4090424"/>
            <a:chOff x="196357" y="2582385"/>
            <a:chExt cx="10772143" cy="4090424"/>
          </a:xfrm>
        </p:grpSpPr>
        <p:pic>
          <p:nvPicPr>
            <p:cNvPr id="46" name="Рисунок 45" descr="062817_033834400876.jpg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921093" y="5736705"/>
              <a:ext cx="1175813" cy="936104"/>
            </a:xfrm>
            <a:prstGeom prst="rect">
              <a:avLst/>
            </a:prstGeom>
          </p:spPr>
        </p:pic>
        <p:grpSp>
          <p:nvGrpSpPr>
            <p:cNvPr id="50" name="Группа 49"/>
            <p:cNvGrpSpPr/>
            <p:nvPr/>
          </p:nvGrpSpPr>
          <p:grpSpPr>
            <a:xfrm>
              <a:off x="196357" y="2582385"/>
              <a:ext cx="6625496" cy="3994177"/>
              <a:chOff x="196357" y="2582385"/>
              <a:chExt cx="6625496" cy="3994177"/>
            </a:xfrm>
          </p:grpSpPr>
          <p:pic>
            <p:nvPicPr>
              <p:cNvPr id="41" name="Рисунок 40" descr="kia_mitishi.jpg"/>
              <p:cNvPicPr>
                <a:picLocks noChangeAspect="1"/>
              </p:cNvPicPr>
              <p:nvPr/>
            </p:nvPicPr>
            <p:blipFill>
              <a:blip r:embed="rId5" cstate="email"/>
              <a:stretch>
                <a:fillRect/>
              </a:stretch>
            </p:blipFill>
            <p:spPr>
              <a:xfrm>
                <a:off x="5813741" y="4138817"/>
                <a:ext cx="1008112" cy="756084"/>
              </a:xfrm>
              <a:prstGeom prst="rect">
                <a:avLst/>
              </a:prstGeom>
            </p:spPr>
          </p:pic>
          <p:pic>
            <p:nvPicPr>
              <p:cNvPr id="40" name="Рисунок 39" descr="Nissan_logo.png"/>
              <p:cNvPicPr>
                <a:picLocks noChangeAspect="1"/>
              </p:cNvPicPr>
              <p:nvPr/>
            </p:nvPicPr>
            <p:blipFill>
              <a:blip r:embed="rId6" cstate="email"/>
              <a:stretch>
                <a:fillRect/>
              </a:stretch>
            </p:blipFill>
            <p:spPr>
              <a:xfrm>
                <a:off x="4012040" y="4143563"/>
                <a:ext cx="720080" cy="720080"/>
              </a:xfrm>
              <a:prstGeom prst="rect">
                <a:avLst/>
              </a:prstGeom>
            </p:spPr>
          </p:pic>
          <p:grpSp>
            <p:nvGrpSpPr>
              <p:cNvPr id="31" name="Группа 30"/>
              <p:cNvGrpSpPr/>
              <p:nvPr/>
            </p:nvGrpSpPr>
            <p:grpSpPr>
              <a:xfrm>
                <a:off x="263082" y="2582385"/>
                <a:ext cx="6480720" cy="1594064"/>
                <a:chOff x="263082" y="2856708"/>
                <a:chExt cx="6480720" cy="1594064"/>
              </a:xfrm>
            </p:grpSpPr>
            <p:grpSp>
              <p:nvGrpSpPr>
                <p:cNvPr id="22" name="Группа 21"/>
                <p:cNvGrpSpPr/>
                <p:nvPr/>
              </p:nvGrpSpPr>
              <p:grpSpPr>
                <a:xfrm>
                  <a:off x="263082" y="3865997"/>
                  <a:ext cx="6480720" cy="584775"/>
                  <a:chOff x="2483768" y="260648"/>
                  <a:chExt cx="6480720" cy="584775"/>
                </a:xfrm>
              </p:grpSpPr>
              <p:sp>
                <p:nvSpPr>
                  <p:cNvPr id="24" name="Прямоугольник 23"/>
                  <p:cNvSpPr/>
                  <p:nvPr/>
                </p:nvSpPr>
                <p:spPr>
                  <a:xfrm>
                    <a:off x="2483768" y="260648"/>
                    <a:ext cx="1656184" cy="584775"/>
                  </a:xfrm>
                  <a:prstGeom prst="rect">
                    <a:avLst/>
                  </a:prstGeom>
                  <a:solidFill>
                    <a:schemeClr val="accent1"/>
                  </a:solidFill>
                </p:spPr>
                <p:txBody>
                  <a:bodyPr wrap="square">
                    <a:spAutoFit/>
                  </a:bodyPr>
                  <a:lstStyle/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ru-RU" sz="1600" b="1" cap="all" dirty="0" smtClean="0">
                        <a:solidFill>
                          <a:schemeClr val="bg1"/>
                        </a:solidFill>
                        <a:ea typeface="+mj-ea"/>
                        <a:cs typeface="+mj-cs"/>
                      </a:rPr>
                      <a:t>Челябинская </a:t>
                    </a:r>
                  </a:p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ru-RU" sz="1600" b="1" cap="all" dirty="0" smtClean="0">
                        <a:solidFill>
                          <a:schemeClr val="bg1"/>
                        </a:solidFill>
                        <a:ea typeface="+mj-ea"/>
                        <a:cs typeface="+mj-cs"/>
                      </a:rPr>
                      <a:t>область</a:t>
                    </a:r>
                    <a:endParaRPr lang="ru-RU" sz="1600" b="1" cap="all" dirty="0">
                      <a:solidFill>
                        <a:schemeClr val="bg1"/>
                      </a:solidFill>
                      <a:ea typeface="+mj-ea"/>
                      <a:cs typeface="+mj-cs"/>
                    </a:endParaRPr>
                  </a:p>
                </p:txBody>
              </p:sp>
              <p:sp>
                <p:nvSpPr>
                  <p:cNvPr id="25" name="Прямоугольник 24"/>
                  <p:cNvSpPr/>
                  <p:nvPr/>
                </p:nvSpPr>
                <p:spPr>
                  <a:xfrm>
                    <a:off x="4211960" y="260648"/>
                    <a:ext cx="1512168" cy="584775"/>
                  </a:xfrm>
                  <a:prstGeom prst="rect">
                    <a:avLst/>
                  </a:prstGeom>
                  <a:solidFill>
                    <a:schemeClr val="accent1"/>
                  </a:solidFill>
                </p:spPr>
                <p:txBody>
                  <a:bodyPr wrap="square">
                    <a:spAutoFit/>
                  </a:bodyPr>
                  <a:lstStyle/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ru-RU" sz="1600" b="1" cap="all" dirty="0" smtClean="0">
                        <a:solidFill>
                          <a:schemeClr val="bg1"/>
                        </a:solidFill>
                        <a:ea typeface="+mj-ea"/>
                        <a:cs typeface="+mj-cs"/>
                      </a:rPr>
                      <a:t>Пермский </a:t>
                    </a:r>
                  </a:p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ru-RU" sz="1600" b="1" cap="all" dirty="0" smtClean="0">
                        <a:solidFill>
                          <a:schemeClr val="bg1"/>
                        </a:solidFill>
                        <a:ea typeface="+mj-ea"/>
                        <a:cs typeface="+mj-cs"/>
                      </a:rPr>
                      <a:t>край</a:t>
                    </a:r>
                    <a:endParaRPr lang="ru-RU" sz="1600" b="1" cap="all" dirty="0">
                      <a:solidFill>
                        <a:schemeClr val="bg1"/>
                      </a:solidFill>
                      <a:ea typeface="+mj-ea"/>
                      <a:cs typeface="+mj-cs"/>
                    </a:endParaRPr>
                  </a:p>
                </p:txBody>
              </p:sp>
              <p:sp>
                <p:nvSpPr>
                  <p:cNvPr id="26" name="Прямоугольник 25"/>
                  <p:cNvSpPr/>
                  <p:nvPr/>
                </p:nvSpPr>
                <p:spPr>
                  <a:xfrm>
                    <a:off x="5796136" y="260648"/>
                    <a:ext cx="1656184" cy="584775"/>
                  </a:xfrm>
                  <a:prstGeom prst="rect">
                    <a:avLst/>
                  </a:prstGeom>
                  <a:solidFill>
                    <a:schemeClr val="accent1"/>
                  </a:solidFill>
                </p:spPr>
                <p:txBody>
                  <a:bodyPr wrap="square">
                    <a:spAutoFit/>
                  </a:bodyPr>
                  <a:lstStyle/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ru-RU" sz="1600" b="1" cap="all" dirty="0" smtClean="0">
                        <a:solidFill>
                          <a:schemeClr val="bg1"/>
                        </a:solidFill>
                        <a:ea typeface="+mj-ea"/>
                        <a:cs typeface="+mj-cs"/>
                      </a:rPr>
                      <a:t>Свердловская область</a:t>
                    </a:r>
                    <a:endParaRPr lang="ru-RU" sz="1600" b="1" cap="all" dirty="0">
                      <a:solidFill>
                        <a:schemeClr val="bg1"/>
                      </a:solidFill>
                      <a:ea typeface="+mj-ea"/>
                      <a:cs typeface="+mj-cs"/>
                    </a:endParaRPr>
                  </a:p>
                </p:txBody>
              </p:sp>
              <p:sp>
                <p:nvSpPr>
                  <p:cNvPr id="27" name="Прямоугольник 26"/>
                  <p:cNvSpPr/>
                  <p:nvPr/>
                </p:nvSpPr>
                <p:spPr>
                  <a:xfrm>
                    <a:off x="7524328" y="260648"/>
                    <a:ext cx="1440160" cy="584775"/>
                  </a:xfrm>
                  <a:prstGeom prst="rect">
                    <a:avLst/>
                  </a:prstGeom>
                  <a:solidFill>
                    <a:schemeClr val="accent1"/>
                  </a:solidFill>
                </p:spPr>
                <p:txBody>
                  <a:bodyPr wrap="square">
                    <a:spAutoFit/>
                  </a:bodyPr>
                  <a:lstStyle/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ru-RU" sz="1600" b="1" cap="all" dirty="0" smtClean="0">
                        <a:solidFill>
                          <a:schemeClr val="bg1"/>
                        </a:solidFill>
                        <a:ea typeface="+mj-ea"/>
                        <a:cs typeface="+mj-cs"/>
                      </a:rPr>
                      <a:t>Курганская </a:t>
                    </a:r>
                  </a:p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ru-RU" sz="1600" b="1" cap="all" dirty="0" smtClean="0">
                        <a:solidFill>
                          <a:schemeClr val="bg1"/>
                        </a:solidFill>
                        <a:ea typeface="+mj-ea"/>
                        <a:cs typeface="+mj-cs"/>
                      </a:rPr>
                      <a:t>область</a:t>
                    </a:r>
                    <a:endParaRPr lang="ru-RU" sz="1600" b="1" cap="all" dirty="0">
                      <a:solidFill>
                        <a:schemeClr val="bg1"/>
                      </a:solidFill>
                      <a:ea typeface="+mj-ea"/>
                      <a:cs typeface="+mj-cs"/>
                    </a:endParaRPr>
                  </a:p>
                </p:txBody>
              </p:sp>
            </p:grpSp>
            <p:grpSp>
              <p:nvGrpSpPr>
                <p:cNvPr id="28" name="Группа 27"/>
                <p:cNvGrpSpPr/>
                <p:nvPr/>
              </p:nvGrpSpPr>
              <p:grpSpPr>
                <a:xfrm>
                  <a:off x="2537845" y="2856708"/>
                  <a:ext cx="2088232" cy="965721"/>
                  <a:chOff x="395536" y="1772816"/>
                  <a:chExt cx="2088232" cy="965721"/>
                </a:xfrm>
              </p:grpSpPr>
              <p:sp>
                <p:nvSpPr>
                  <p:cNvPr id="29" name="Прямоугольник 28"/>
                  <p:cNvSpPr/>
                  <p:nvPr/>
                </p:nvSpPr>
                <p:spPr>
                  <a:xfrm>
                    <a:off x="395536" y="2276872"/>
                    <a:ext cx="2088232" cy="461665"/>
                  </a:xfrm>
                  <a:prstGeom prst="rect">
                    <a:avLst/>
                  </a:prstGeom>
                  <a:solidFill>
                    <a:schemeClr val="accent1"/>
                  </a:solidFill>
                </p:spPr>
                <p:txBody>
                  <a:bodyPr wrap="square">
                    <a:spAutoFit/>
                  </a:bodyPr>
                  <a:lstStyle/>
                  <a:p>
                    <a:pPr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ru-RU" sz="2400" b="1" cap="all" dirty="0" smtClean="0">
                        <a:solidFill>
                          <a:schemeClr val="bg1"/>
                        </a:solidFill>
                        <a:ea typeface="+mj-ea"/>
                        <a:cs typeface="+mj-cs"/>
                      </a:rPr>
                      <a:t>АВТО</a:t>
                    </a:r>
                    <a:endParaRPr lang="ru-RU" sz="900" b="1" cap="all" dirty="0">
                      <a:solidFill>
                        <a:schemeClr val="bg1"/>
                      </a:solidFill>
                      <a:ea typeface="+mj-ea"/>
                      <a:cs typeface="+mj-cs"/>
                    </a:endParaRPr>
                  </a:p>
                </p:txBody>
              </p:sp>
              <p:pic>
                <p:nvPicPr>
                  <p:cNvPr id="30" name="Рисунок 29" descr="eeda6cd70b21ad0a024f8034ab776c1e.png"/>
                  <p:cNvPicPr>
                    <a:picLocks noChangeAspect="1"/>
                  </p:cNvPicPr>
                  <p:nvPr/>
                </p:nvPicPr>
                <p:blipFill>
                  <a:blip r:embed="rId3" cstate="email"/>
                  <a:stretch>
                    <a:fillRect/>
                  </a:stretch>
                </p:blipFill>
                <p:spPr>
                  <a:xfrm>
                    <a:off x="395536" y="1772816"/>
                    <a:ext cx="2088232" cy="552381"/>
                  </a:xfrm>
                  <a:prstGeom prst="rect">
                    <a:avLst/>
                  </a:prstGeom>
                </p:spPr>
              </p:pic>
            </p:grpSp>
          </p:grpSp>
          <p:pic>
            <p:nvPicPr>
              <p:cNvPr id="32" name="Рисунок 31" descr="niva_logo2.png"/>
              <p:cNvPicPr>
                <a:picLocks noChangeAspect="1"/>
              </p:cNvPicPr>
              <p:nvPr/>
            </p:nvPicPr>
            <p:blipFill>
              <a:blip r:embed="rId7" cstate="email"/>
              <a:stretch>
                <a:fillRect/>
              </a:stretch>
            </p:blipFill>
            <p:spPr>
              <a:xfrm>
                <a:off x="1837446" y="4938901"/>
                <a:ext cx="933333" cy="487619"/>
              </a:xfrm>
              <a:prstGeom prst="rect">
                <a:avLst/>
              </a:prstGeom>
            </p:spPr>
          </p:pic>
          <p:pic>
            <p:nvPicPr>
              <p:cNvPr id="33" name="Рисунок 32" descr="9d7f794ba5038a04d8591b5412600139.jpg"/>
              <p:cNvPicPr>
                <a:picLocks noChangeAspect="1"/>
              </p:cNvPicPr>
              <p:nvPr/>
            </p:nvPicPr>
            <p:blipFill>
              <a:blip r:embed="rId8" cstate="email"/>
              <a:srcRect/>
              <a:stretch>
                <a:fillRect/>
              </a:stretch>
            </p:blipFill>
            <p:spPr>
              <a:xfrm>
                <a:off x="2834311" y="4949038"/>
                <a:ext cx="1440161" cy="537192"/>
              </a:xfrm>
              <a:prstGeom prst="rect">
                <a:avLst/>
              </a:prstGeom>
            </p:spPr>
          </p:pic>
          <p:pic>
            <p:nvPicPr>
              <p:cNvPr id="35" name="Рисунок 34" descr="infiniti-cars-logo-emblem.jpg"/>
              <p:cNvPicPr>
                <a:picLocks noChangeAspect="1"/>
              </p:cNvPicPr>
              <p:nvPr/>
            </p:nvPicPr>
            <p:blipFill>
              <a:blip r:embed="rId9" cstate="email"/>
              <a:stretch>
                <a:fillRect/>
              </a:stretch>
            </p:blipFill>
            <p:spPr>
              <a:xfrm>
                <a:off x="5141167" y="5782587"/>
                <a:ext cx="905701" cy="720080"/>
              </a:xfrm>
              <a:prstGeom prst="rect">
                <a:avLst/>
              </a:prstGeom>
            </p:spPr>
          </p:pic>
          <p:pic>
            <p:nvPicPr>
              <p:cNvPr id="36" name="Рисунок 35" descr="Honda78.jpg"/>
              <p:cNvPicPr>
                <a:picLocks noChangeAspect="1"/>
              </p:cNvPicPr>
              <p:nvPr/>
            </p:nvPicPr>
            <p:blipFill>
              <a:blip r:embed="rId10" cstate="email"/>
              <a:stretch>
                <a:fillRect/>
              </a:stretch>
            </p:blipFill>
            <p:spPr>
              <a:xfrm>
                <a:off x="5359668" y="4829000"/>
                <a:ext cx="961367" cy="647146"/>
              </a:xfrm>
              <a:prstGeom prst="rect">
                <a:avLst/>
              </a:prstGeom>
            </p:spPr>
          </p:pic>
          <p:pic>
            <p:nvPicPr>
              <p:cNvPr id="37" name="Рисунок 36" descr="jeep-logo-cliparts-10.jpg"/>
              <p:cNvPicPr>
                <a:picLocks noChangeAspect="1"/>
              </p:cNvPicPr>
              <p:nvPr/>
            </p:nvPicPr>
            <p:blipFill>
              <a:blip r:embed="rId11" cstate="email"/>
              <a:stretch>
                <a:fillRect/>
              </a:stretch>
            </p:blipFill>
            <p:spPr>
              <a:xfrm>
                <a:off x="4295207" y="4794231"/>
                <a:ext cx="1008112" cy="778996"/>
              </a:xfrm>
              <a:prstGeom prst="rect">
                <a:avLst/>
              </a:prstGeom>
            </p:spPr>
          </p:pic>
          <p:pic>
            <p:nvPicPr>
              <p:cNvPr id="38" name="Рисунок 37" descr="subaru.jpg"/>
              <p:cNvPicPr>
                <a:picLocks noChangeAspect="1"/>
              </p:cNvPicPr>
              <p:nvPr/>
            </p:nvPicPr>
            <p:blipFill>
              <a:blip r:embed="rId12" cstate="email"/>
              <a:stretch>
                <a:fillRect/>
              </a:stretch>
            </p:blipFill>
            <p:spPr>
              <a:xfrm>
                <a:off x="640846" y="4611026"/>
                <a:ext cx="1110996" cy="1110996"/>
              </a:xfrm>
              <a:prstGeom prst="rect">
                <a:avLst/>
              </a:prstGeom>
            </p:spPr>
          </p:pic>
          <p:pic>
            <p:nvPicPr>
              <p:cNvPr id="39" name="Рисунок 38" descr="483319.jpg"/>
              <p:cNvPicPr>
                <a:picLocks noChangeAspect="1"/>
              </p:cNvPicPr>
              <p:nvPr/>
            </p:nvPicPr>
            <p:blipFill>
              <a:blip r:embed="rId13" cstate="email"/>
              <a:stretch>
                <a:fillRect/>
              </a:stretch>
            </p:blipFill>
            <p:spPr>
              <a:xfrm>
                <a:off x="3030054" y="4274516"/>
                <a:ext cx="816285" cy="504056"/>
              </a:xfrm>
              <a:prstGeom prst="rect">
                <a:avLst/>
              </a:prstGeom>
            </p:spPr>
          </p:pic>
          <p:pic>
            <p:nvPicPr>
              <p:cNvPr id="42" name="Рисунок 41" descr="d5d8bf6f304f3258eae7.jpg"/>
              <p:cNvPicPr>
                <a:picLocks noChangeAspect="1"/>
              </p:cNvPicPr>
              <p:nvPr/>
            </p:nvPicPr>
            <p:blipFill>
              <a:blip r:embed="rId14" cstate="email"/>
              <a:stretch>
                <a:fillRect/>
              </a:stretch>
            </p:blipFill>
            <p:spPr>
              <a:xfrm>
                <a:off x="4880353" y="4230582"/>
                <a:ext cx="866775" cy="536067"/>
              </a:xfrm>
              <a:prstGeom prst="rect">
                <a:avLst/>
              </a:prstGeom>
            </p:spPr>
          </p:pic>
          <p:pic>
            <p:nvPicPr>
              <p:cNvPr id="43" name="Рисунок 42" descr="renault_international_logo_deskto.png"/>
              <p:cNvPicPr>
                <a:picLocks noChangeAspect="1"/>
              </p:cNvPicPr>
              <p:nvPr/>
            </p:nvPicPr>
            <p:blipFill>
              <a:blip r:embed="rId15" cstate="email"/>
              <a:stretch>
                <a:fillRect/>
              </a:stretch>
            </p:blipFill>
            <p:spPr>
              <a:xfrm>
                <a:off x="196357" y="4280886"/>
                <a:ext cx="1596175" cy="504056"/>
              </a:xfrm>
              <a:prstGeom prst="rect">
                <a:avLst/>
              </a:prstGeom>
            </p:spPr>
          </p:pic>
          <p:pic>
            <p:nvPicPr>
              <p:cNvPr id="44" name="Рисунок 43" descr="98160-263816.jpg"/>
              <p:cNvPicPr>
                <a:picLocks noChangeAspect="1"/>
              </p:cNvPicPr>
              <p:nvPr/>
            </p:nvPicPr>
            <p:blipFill>
              <a:blip r:embed="rId16" cstate="email"/>
              <a:stretch>
                <a:fillRect/>
              </a:stretch>
            </p:blipFill>
            <p:spPr>
              <a:xfrm>
                <a:off x="1858170" y="4241696"/>
                <a:ext cx="1080120" cy="606925"/>
              </a:xfrm>
              <a:prstGeom prst="rect">
                <a:avLst/>
              </a:prstGeom>
            </p:spPr>
          </p:pic>
          <p:pic>
            <p:nvPicPr>
              <p:cNvPr id="45" name="Рисунок 44" descr="006.jpeg"/>
              <p:cNvPicPr>
                <a:picLocks noChangeAspect="1"/>
              </p:cNvPicPr>
              <p:nvPr/>
            </p:nvPicPr>
            <p:blipFill>
              <a:blip r:embed="rId17" cstate="email"/>
              <a:srcRect/>
              <a:stretch>
                <a:fillRect/>
              </a:stretch>
            </p:blipFill>
            <p:spPr>
              <a:xfrm>
                <a:off x="4558287" y="5532770"/>
                <a:ext cx="1679097" cy="330560"/>
              </a:xfrm>
              <a:prstGeom prst="rect">
                <a:avLst/>
              </a:prstGeom>
            </p:spPr>
          </p:pic>
          <p:pic>
            <p:nvPicPr>
              <p:cNvPr id="47" name="Рисунок 46" descr="Land-Rover-Logo-6.jpg"/>
              <p:cNvPicPr>
                <a:picLocks noChangeAspect="1"/>
              </p:cNvPicPr>
              <p:nvPr/>
            </p:nvPicPr>
            <p:blipFill>
              <a:blip r:embed="rId18" cstate="email"/>
              <a:stretch>
                <a:fillRect/>
              </a:stretch>
            </p:blipFill>
            <p:spPr>
              <a:xfrm>
                <a:off x="2143613" y="5862915"/>
                <a:ext cx="1342505" cy="713647"/>
              </a:xfrm>
              <a:prstGeom prst="rect">
                <a:avLst/>
              </a:prstGeom>
            </p:spPr>
          </p:pic>
          <p:pic>
            <p:nvPicPr>
              <p:cNvPr id="48" name="Рисунок 47" descr="s1200.jpg"/>
              <p:cNvPicPr>
                <a:picLocks noChangeAspect="1"/>
              </p:cNvPicPr>
              <p:nvPr/>
            </p:nvPicPr>
            <p:blipFill>
              <a:blip r:embed="rId19" cstate="email"/>
              <a:stretch>
                <a:fillRect/>
              </a:stretch>
            </p:blipFill>
            <p:spPr>
              <a:xfrm>
                <a:off x="3708684" y="5862917"/>
                <a:ext cx="1307177" cy="667720"/>
              </a:xfrm>
              <a:prstGeom prst="rect">
                <a:avLst/>
              </a:prstGeom>
            </p:spPr>
          </p:pic>
          <p:pic>
            <p:nvPicPr>
              <p:cNvPr id="34" name="Рисунок 33" descr="lifan-logo.jpg"/>
              <p:cNvPicPr>
                <a:picLocks noChangeAspect="1"/>
              </p:cNvPicPr>
              <p:nvPr/>
            </p:nvPicPr>
            <p:blipFill>
              <a:blip r:embed="rId20" cstate="email"/>
              <a:stretch>
                <a:fillRect/>
              </a:stretch>
            </p:blipFill>
            <p:spPr>
              <a:xfrm>
                <a:off x="946250" y="5525104"/>
                <a:ext cx="1604772" cy="397764"/>
              </a:xfrm>
              <a:prstGeom prst="rect">
                <a:avLst/>
              </a:prstGeom>
            </p:spPr>
          </p:pic>
        </p:grpSp>
        <p:sp>
          <p:nvSpPr>
            <p:cNvPr id="51" name="Прямоугольник 50"/>
            <p:cNvSpPr/>
            <p:nvPr/>
          </p:nvSpPr>
          <p:spPr>
            <a:xfrm>
              <a:off x="7152076" y="3520657"/>
              <a:ext cx="3816424" cy="27546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800" b="1" cap="all" dirty="0" smtClean="0">
                  <a:latin typeface="Arial" pitchFamily="34" charset="0"/>
                  <a:ea typeface="+mj-ea"/>
                  <a:cs typeface="Arial" pitchFamily="34" charset="0"/>
                </a:rPr>
                <a:t>SINCE </a:t>
              </a:r>
              <a:r>
                <a:rPr lang="ru-RU" sz="1200" b="1" cap="all" dirty="0" smtClean="0">
                  <a:latin typeface="Arial" pitchFamily="34" charset="0"/>
                  <a:ea typeface="+mj-ea"/>
                  <a:cs typeface="Arial" pitchFamily="34" charset="0"/>
                </a:rPr>
                <a:t>1998 </a:t>
              </a:r>
              <a:r>
                <a:rPr lang="ru-RU" sz="800" b="1" cap="all" dirty="0" smtClean="0">
                  <a:latin typeface="Arial" pitchFamily="34" charset="0"/>
                  <a:ea typeface="+mj-ea"/>
                  <a:cs typeface="Arial" pitchFamily="34" charset="0"/>
                </a:rPr>
                <a:t>г.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cap="all" dirty="0" smtClean="0">
                  <a:ea typeface="+mj-ea"/>
                  <a:cs typeface="+mj-cs"/>
                </a:rPr>
                <a:t>17 брендов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cap="all" dirty="0" smtClean="0">
                  <a:ea typeface="+mj-ea"/>
                  <a:cs typeface="+mj-cs"/>
                </a:rPr>
                <a:t>25 </a:t>
              </a:r>
              <a:r>
                <a:rPr lang="ru-RU" sz="2000" b="1" cap="all" dirty="0" err="1" smtClean="0">
                  <a:ea typeface="+mj-ea"/>
                  <a:cs typeface="+mj-cs"/>
                </a:rPr>
                <a:t>автоцентров</a:t>
              </a:r>
              <a:endParaRPr lang="ru-RU" sz="2000" b="1" cap="all" dirty="0" smtClean="0">
                <a:ea typeface="+mj-ea"/>
                <a:cs typeface="+mj-cs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900" b="1" cap="all" dirty="0" smtClean="0">
                <a:ea typeface="+mj-ea"/>
                <a:cs typeface="+mj-cs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cap="all" dirty="0" smtClean="0">
                  <a:ea typeface="+mj-ea"/>
                  <a:cs typeface="+mj-cs"/>
                </a:rPr>
                <a:t>2018 </a:t>
              </a:r>
              <a:r>
                <a:rPr lang="ru-RU" sz="1000" b="1" cap="all" dirty="0" smtClean="0">
                  <a:ea typeface="+mj-ea"/>
                  <a:cs typeface="+mj-cs"/>
                </a:rPr>
                <a:t>Г.</a:t>
              </a:r>
              <a:endParaRPr lang="ru-RU" sz="2000" b="1" cap="all" dirty="0" smtClean="0">
                <a:ea typeface="+mj-ea"/>
                <a:cs typeface="+mj-cs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cap="all" dirty="0" smtClean="0">
                  <a:ea typeface="+mj-ea"/>
                  <a:cs typeface="+mj-cs"/>
                </a:rPr>
                <a:t>НОВЫЕ АВТО             АВТО С ПРОБЕГОМ</a:t>
              </a:r>
              <a:endParaRPr lang="ru-RU" sz="1200" b="1" cap="all" dirty="0" smtClean="0">
                <a:solidFill>
                  <a:srgbClr val="00B050"/>
                </a:solidFill>
                <a:ea typeface="+mj-ea"/>
                <a:cs typeface="+mj-cs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cap="all" dirty="0" smtClean="0"/>
                <a:t>  21 940 </a:t>
              </a:r>
              <a:r>
                <a:rPr lang="ru-RU" sz="2000" b="1" cap="all" dirty="0" smtClean="0">
                  <a:solidFill>
                    <a:srgbClr val="00B050"/>
                  </a:solidFill>
                </a:rPr>
                <a:t>+9%</a:t>
              </a:r>
              <a:r>
                <a:rPr lang="ru-RU" sz="2000" b="1" cap="all" dirty="0" smtClean="0"/>
                <a:t>         10 845 </a:t>
              </a:r>
              <a:r>
                <a:rPr lang="ru-RU" sz="2000" b="1" cap="all" dirty="0" smtClean="0">
                  <a:solidFill>
                    <a:srgbClr val="00B050"/>
                  </a:solidFill>
                </a:rPr>
                <a:t>+27%</a:t>
              </a:r>
              <a:r>
                <a:rPr lang="ru-RU" sz="2000" b="1" cap="all" dirty="0" smtClean="0"/>
                <a:t>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cap="all" dirty="0" smtClean="0">
                <a:ea typeface="+mj-ea"/>
                <a:cs typeface="+mj-cs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cap="all" dirty="0" smtClean="0"/>
                <a:t>  ВЫРАБОТКА Н/Ч                </a:t>
              </a:r>
              <a:endParaRPr lang="ru-RU" sz="1200" b="1" cap="all" dirty="0" smtClean="0">
                <a:solidFill>
                  <a:srgbClr val="00B050"/>
                </a:solidFill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cap="all" dirty="0" smtClean="0"/>
                <a:t>  471 538 </a:t>
              </a:r>
              <a:r>
                <a:rPr lang="ru-RU" sz="2000" b="1" cap="all" dirty="0" smtClean="0">
                  <a:solidFill>
                    <a:srgbClr val="00B050"/>
                  </a:solidFill>
                </a:rPr>
                <a:t>+9%</a:t>
              </a:r>
              <a:endParaRPr lang="ru-RU" sz="1600" b="1" cap="all" dirty="0" smtClean="0">
                <a:ea typeface="+mj-ea"/>
                <a:cs typeface="+mj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094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3" y="1239948"/>
            <a:ext cx="1484840" cy="10080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793" r="-2342"/>
          <a:stretch/>
        </p:blipFill>
        <p:spPr>
          <a:xfrm>
            <a:off x="232838" y="2177999"/>
            <a:ext cx="1192731" cy="46800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"/>
          <a:stretch/>
        </p:blipFill>
        <p:spPr>
          <a:xfrm rot="10800000">
            <a:off x="232838" y="0"/>
            <a:ext cx="1192731" cy="1094559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685109" y="299805"/>
            <a:ext cx="10215153" cy="510092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latin typeface="Arial" pitchFamily="34" charset="0"/>
                <a:cs typeface="Arial" pitchFamily="34" charset="0"/>
              </a:rPr>
              <a:t>Тенденции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автобизнеса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в регионе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922678" y="5982789"/>
            <a:ext cx="4269322" cy="875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Заголовок 6"/>
          <p:cNvSpPr txBox="1">
            <a:spLocks/>
          </p:cNvSpPr>
          <p:nvPr/>
        </p:nvSpPr>
        <p:spPr>
          <a:xfrm>
            <a:off x="1397726" y="4284614"/>
            <a:ext cx="10580914" cy="18157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Парк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автомобилей растет ежегодно – несмотря на кризисы 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+28% 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 3 года</a:t>
            </a:r>
          </a:p>
          <a:p>
            <a:pPr marL="0" marR="0" lvl="0" indent="0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Парк растет за счет сегмента 4-9 и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&gt;10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лет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Чтобы не зависеть от продаж новых автомобилей – необходимо </a:t>
            </a: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наращивать долю в «постгарантийном» сегменте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1781310" y="716755"/>
            <a:ext cx="9439275" cy="3672365"/>
            <a:chOff x="1781310" y="716755"/>
            <a:chExt cx="9439275" cy="3672365"/>
          </a:xfrm>
        </p:grpSpPr>
        <p:graphicFrame>
          <p:nvGraphicFramePr>
            <p:cNvPr id="12" name="Диаграмма 11"/>
            <p:cNvGraphicFramePr>
              <a:graphicFrameLocks/>
            </p:cNvGraphicFramePr>
            <p:nvPr/>
          </p:nvGraphicFramePr>
          <p:xfrm>
            <a:off x="1781310" y="716755"/>
            <a:ext cx="9439275" cy="367236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16" name="TextBox 15"/>
            <p:cNvSpPr txBox="1"/>
            <p:nvPr/>
          </p:nvSpPr>
          <p:spPr>
            <a:xfrm>
              <a:off x="2573384" y="1515292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Arial" pitchFamily="34" charset="0"/>
                  <a:cs typeface="Arial" pitchFamily="34" charset="0"/>
                </a:rPr>
                <a:t>44%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56857" y="127580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Arial" pitchFamily="34" charset="0"/>
                  <a:cs typeface="Arial" pitchFamily="34" charset="0"/>
                </a:rPr>
                <a:t>19%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66456" y="2172789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Arial" pitchFamily="34" charset="0"/>
                  <a:cs typeface="Arial" pitchFamily="34" charset="0"/>
                </a:rPr>
                <a:t>8%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841968" y="1589314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47%</a:t>
              </a:r>
              <a:endParaRPr lang="ru-RU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12378" y="1232263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19%</a:t>
              </a:r>
              <a:endParaRPr lang="ru-RU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21978" y="1867989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7%</a:t>
              </a:r>
              <a:endPara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058299" y="1637211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48%</a:t>
              </a:r>
              <a:endParaRPr lang="ru-RU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680960" y="1084217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20%</a:t>
              </a:r>
              <a:endParaRPr lang="ru-RU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303624" y="1654629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8%</a:t>
              </a:r>
              <a:endParaRPr lang="ru-RU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326882" y="1541418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48%</a:t>
              </a:r>
              <a:endParaRPr lang="ru-RU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949543" y="949235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21%</a:t>
              </a:r>
              <a:endParaRPr lang="ru-RU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0559145" y="1624150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9%</a:t>
              </a:r>
              <a:endParaRPr lang="ru-RU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091544" y="3535684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latin typeface="Arial" pitchFamily="34" charset="0"/>
                  <a:cs typeface="Arial" pitchFamily="34" charset="0"/>
                </a:rPr>
                <a:t>27%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334001" y="351826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25%</a:t>
              </a:r>
              <a:endPara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654835" y="3513912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22%</a:t>
              </a:r>
              <a:endPara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9897292" y="3522620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26%</a:t>
              </a:r>
              <a:endParaRPr lang="ru-RU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094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3" y="1239948"/>
            <a:ext cx="1484840" cy="10080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793" r="-2342"/>
          <a:stretch/>
        </p:blipFill>
        <p:spPr>
          <a:xfrm>
            <a:off x="232838" y="2177999"/>
            <a:ext cx="1192731" cy="46800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"/>
          <a:stretch/>
        </p:blipFill>
        <p:spPr>
          <a:xfrm rot="10800000">
            <a:off x="232838" y="0"/>
            <a:ext cx="1192731" cy="1094559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685109" y="299805"/>
            <a:ext cx="10215153" cy="510092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latin typeface="Arial" pitchFamily="34" charset="0"/>
                <a:cs typeface="Arial" pitchFamily="34" charset="0"/>
              </a:rPr>
              <a:t>Тенденции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автобизнеса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в регионе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922678" y="5982789"/>
            <a:ext cx="4269322" cy="875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Заголовок 6"/>
          <p:cNvSpPr txBox="1">
            <a:spLocks/>
          </p:cNvSpPr>
          <p:nvPr/>
        </p:nvSpPr>
        <p:spPr>
          <a:xfrm>
            <a:off x="7210697" y="901334"/>
            <a:ext cx="4754881" cy="497695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latin typeface="Arial" pitchFamily="34" charset="0"/>
                <a:ea typeface="+mj-ea"/>
                <a:cs typeface="Arial" pitchFamily="34" charset="0"/>
              </a:rPr>
              <a:t>&gt; 50% </a:t>
            </a: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клиентов уходят, «потому что ДОРОГО»</a:t>
            </a: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В постгарантийном парке растет доля «самостоятельного» ремонта</a:t>
            </a:r>
            <a:endParaRPr lang="en-US" sz="2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34% клиентов считают, что обслуживаются у дилера, не заезжая на сервис даже 1 раз в год.</a:t>
            </a: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НАША ЦЕЛЬ:</a:t>
            </a:r>
          </a:p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ВЕРНУТЬ ВСЕХ, КОГО ВОЗМОЖНО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32" name="Диаграмма 31"/>
          <p:cNvGraphicFramePr/>
          <p:nvPr/>
        </p:nvGraphicFramePr>
        <p:xfrm>
          <a:off x="1275804" y="320038"/>
          <a:ext cx="6026333" cy="3363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3" name="Диаграмма 32"/>
          <p:cNvGraphicFramePr/>
          <p:nvPr/>
        </p:nvGraphicFramePr>
        <p:xfrm>
          <a:off x="1339487" y="3422469"/>
          <a:ext cx="6267450" cy="3435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93094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3" y="1239948"/>
            <a:ext cx="1484840" cy="10080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793" r="-2342"/>
          <a:stretch/>
        </p:blipFill>
        <p:spPr>
          <a:xfrm>
            <a:off x="232838" y="2177999"/>
            <a:ext cx="1192731" cy="46800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"/>
          <a:stretch/>
        </p:blipFill>
        <p:spPr>
          <a:xfrm rot="10800000">
            <a:off x="232838" y="0"/>
            <a:ext cx="1192731" cy="1094559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685109" y="299805"/>
            <a:ext cx="10215153" cy="510092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latin typeface="Arial" pitchFamily="34" charset="0"/>
                <a:cs typeface="Arial" pitchFamily="34" charset="0"/>
              </a:rPr>
              <a:t>ПРОЕКТ МНОГОСТУПЕНЧАТОГО ОБЗВОНА БАЗЫ «УПУЩЕННЫХ» КЛИЕНТОВ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922678" y="5982789"/>
            <a:ext cx="4269322" cy="875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Заголовок 6"/>
          <p:cNvSpPr txBox="1">
            <a:spLocks/>
          </p:cNvSpPr>
          <p:nvPr/>
        </p:nvSpPr>
        <p:spPr>
          <a:xfrm>
            <a:off x="1685109" y="3480180"/>
            <a:ext cx="10280469" cy="23981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Запуск проекта – ноябрь 2016 г.</a:t>
            </a: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err="1" smtClean="0">
                <a:latin typeface="Arial" pitchFamily="34" charset="0"/>
                <a:ea typeface="+mj-ea"/>
                <a:cs typeface="Arial" pitchFamily="34" charset="0"/>
              </a:rPr>
              <a:t>Обзвон</a:t>
            </a: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 «холодной» базы – </a:t>
            </a:r>
            <a:r>
              <a:rPr lang="ru-RU" sz="2000" dirty="0" err="1" smtClean="0">
                <a:latin typeface="Arial" pitchFamily="34" charset="0"/>
                <a:ea typeface="+mj-ea"/>
                <a:cs typeface="Arial" pitchFamily="34" charset="0"/>
              </a:rPr>
              <a:t>аутсорсинг</a:t>
            </a: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нехватка собственных ресурсов + создание эффекта «независимого звонка»</a:t>
            </a: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ЛИД – </a:t>
            </a:r>
            <a:r>
              <a:rPr lang="en-US" sz="2000" dirty="0" smtClean="0">
                <a:latin typeface="Arial" pitchFamily="34" charset="0"/>
                <a:ea typeface="+mj-ea"/>
                <a:cs typeface="Arial" pitchFamily="34" charset="0"/>
              </a:rPr>
              <a:t>e-mail</a:t>
            </a:r>
            <a:endParaRPr lang="ru-RU" sz="2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Arial" pitchFamily="34" charset="0"/>
                <a:ea typeface="+mj-ea"/>
                <a:cs typeface="Arial" pitchFamily="34" charset="0"/>
              </a:rPr>
              <a:t>Отработка сотрудниками приемки в течении 1 дня</a:t>
            </a:r>
            <a:endParaRPr lang="en-US" sz="2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10" name="Group 15"/>
          <p:cNvGrpSpPr>
            <a:grpSpLocks/>
          </p:cNvGrpSpPr>
          <p:nvPr/>
        </p:nvGrpSpPr>
        <p:grpSpPr bwMode="auto">
          <a:xfrm>
            <a:off x="1677643" y="941927"/>
            <a:ext cx="9885202" cy="2383064"/>
            <a:chOff x="2805" y="2676"/>
            <a:chExt cx="11252" cy="3088"/>
          </a:xfrm>
        </p:grpSpPr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2805" y="2676"/>
              <a:ext cx="11252" cy="1132"/>
              <a:chOff x="1080" y="1971"/>
              <a:chExt cx="11252" cy="1132"/>
            </a:xfrm>
          </p:grpSpPr>
          <p:sp>
            <p:nvSpPr>
              <p:cNvPr id="17" name="Text Box 17"/>
              <p:cNvSpPr txBox="1">
                <a:spLocks noChangeArrowheads="1"/>
              </p:cNvSpPr>
              <p:nvPr/>
            </p:nvSpPr>
            <p:spPr bwMode="auto">
              <a:xfrm>
                <a:off x="1080" y="2205"/>
                <a:ext cx="1800" cy="67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ПРОАКТИВНЫЙ ЗВОНОК</a:t>
                </a:r>
                <a:endPara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8" name="AutoShape 18"/>
              <p:cNvCxnSpPr>
                <a:cxnSpLocks noChangeShapeType="1"/>
                <a:stCxn id="17" idx="3"/>
                <a:endCxn id="19" idx="1"/>
              </p:cNvCxnSpPr>
              <p:nvPr/>
            </p:nvCxnSpPr>
            <p:spPr bwMode="auto">
              <a:xfrm>
                <a:off x="2880" y="2542"/>
                <a:ext cx="80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9" name="Text Box 19"/>
              <p:cNvSpPr txBox="1">
                <a:spLocks noChangeArrowheads="1"/>
              </p:cNvSpPr>
              <p:nvPr/>
            </p:nvSpPr>
            <p:spPr bwMode="auto">
              <a:xfrm>
                <a:off x="3680" y="2205"/>
                <a:ext cx="1800" cy="67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ЛИД ПРЕДЛОЖЕНИЕ</a:t>
                </a:r>
                <a:endPara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Text Box 20"/>
              <p:cNvSpPr txBox="1">
                <a:spLocks noChangeArrowheads="1"/>
              </p:cNvSpPr>
              <p:nvPr/>
            </p:nvSpPr>
            <p:spPr bwMode="auto">
              <a:xfrm>
                <a:off x="6410" y="1974"/>
                <a:ext cx="2354" cy="112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ЗАЕЗД НА КОМПЛЕКСНУЮ ДИАГНОСИКУ</a:t>
                </a:r>
                <a:endPara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1" name="AutoShape 21"/>
              <p:cNvCxnSpPr>
                <a:cxnSpLocks noChangeShapeType="1"/>
                <a:stCxn id="20" idx="3"/>
                <a:endCxn id="22" idx="1"/>
              </p:cNvCxnSpPr>
              <p:nvPr/>
            </p:nvCxnSpPr>
            <p:spPr bwMode="auto">
              <a:xfrm>
                <a:off x="8763" y="2536"/>
                <a:ext cx="1204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2" name="Text Box 22"/>
              <p:cNvSpPr txBox="1">
                <a:spLocks noChangeArrowheads="1"/>
              </p:cNvSpPr>
              <p:nvPr/>
            </p:nvSpPr>
            <p:spPr bwMode="auto">
              <a:xfrm>
                <a:off x="9967" y="1971"/>
                <a:ext cx="2365" cy="11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КОММЕРЧЕСКОЕ ПРЕДЛОЖЕНИЕ РЕМОНТ -25%</a:t>
                </a:r>
                <a:endPara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3" name="AutoShape 23"/>
              <p:cNvCxnSpPr>
                <a:cxnSpLocks noChangeShapeType="1"/>
                <a:stCxn id="19" idx="3"/>
                <a:endCxn id="20" idx="1"/>
              </p:cNvCxnSpPr>
              <p:nvPr/>
            </p:nvCxnSpPr>
            <p:spPr bwMode="auto">
              <a:xfrm flipV="1">
                <a:off x="5480" y="2536"/>
                <a:ext cx="930" cy="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12" name="Text Box 24"/>
            <p:cNvSpPr txBox="1">
              <a:spLocks noChangeArrowheads="1"/>
            </p:cNvSpPr>
            <p:nvPr/>
          </p:nvSpPr>
          <p:spPr bwMode="auto">
            <a:xfrm>
              <a:off x="4483" y="4774"/>
              <a:ext cx="7337" cy="9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ПРОАКТИВНОЕ ПОДДЕРЖАНИЕ КОНТАКТА С КЛИЕНТОМ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ЗАКРЕПЛЕНИЕ СПЕЦАЛЬНЫХ УСЛОВИЙ – 25%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3" name="AutoShape 25"/>
            <p:cNvCxnSpPr>
              <a:cxnSpLocks noChangeShapeType="1"/>
              <a:endCxn id="12" idx="0"/>
            </p:cNvCxnSpPr>
            <p:nvPr/>
          </p:nvCxnSpPr>
          <p:spPr bwMode="auto">
            <a:xfrm>
              <a:off x="8147" y="4164"/>
              <a:ext cx="4" cy="6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4" name="AutoShape 26"/>
            <p:cNvCxnSpPr>
              <a:cxnSpLocks noChangeShapeType="1"/>
            </p:cNvCxnSpPr>
            <p:nvPr/>
          </p:nvCxnSpPr>
          <p:spPr bwMode="auto">
            <a:xfrm>
              <a:off x="8147" y="4171"/>
              <a:ext cx="4724" cy="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" name="AutoShape 27"/>
            <p:cNvCxnSpPr>
              <a:cxnSpLocks noChangeShapeType="1"/>
              <a:endCxn id="22" idx="2"/>
            </p:cNvCxnSpPr>
            <p:nvPr/>
          </p:nvCxnSpPr>
          <p:spPr bwMode="auto">
            <a:xfrm flipV="1">
              <a:off x="12872" y="3808"/>
              <a:ext cx="3" cy="37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</p:spTree>
    <p:extLst>
      <p:ext uri="{BB962C8B-B14F-4D97-AF65-F5344CB8AC3E}">
        <p14:creationId xmlns:p14="http://schemas.microsoft.com/office/powerpoint/2010/main" val="293094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685109" y="299805"/>
            <a:ext cx="10215153" cy="873902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latin typeface="Arial" pitchFamily="34" charset="0"/>
                <a:cs typeface="Arial" pitchFamily="34" charset="0"/>
              </a:rPr>
              <a:t>ПРОЕКТ МНОГОСТУПЕНЧАТОГО ОБЗВОНА БАЗЫ «УПУЩЕННЫХ» КЛИЕНТОВ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Воронка проекта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22678" y="5982789"/>
            <a:ext cx="4269322" cy="875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" name="Схема 23"/>
          <p:cNvGraphicFramePr/>
          <p:nvPr/>
        </p:nvGraphicFramePr>
        <p:xfrm>
          <a:off x="245660" y="1064525"/>
          <a:ext cx="11423176" cy="3057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7" name="Группа 26"/>
          <p:cNvGrpSpPr/>
          <p:nvPr/>
        </p:nvGrpSpPr>
        <p:grpSpPr>
          <a:xfrm>
            <a:off x="477672" y="4135266"/>
            <a:ext cx="11056626" cy="2144975"/>
            <a:chOff x="477672" y="4435522"/>
            <a:chExt cx="11056626" cy="2144975"/>
          </a:xfrm>
        </p:grpSpPr>
        <p:graphicFrame>
          <p:nvGraphicFramePr>
            <p:cNvPr id="25" name="Схема 24"/>
            <p:cNvGraphicFramePr/>
            <p:nvPr/>
          </p:nvGraphicFramePr>
          <p:xfrm>
            <a:off x="477672" y="4435522"/>
            <a:ext cx="11040701" cy="126924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graphicFrame>
          <p:nvGraphicFramePr>
            <p:cNvPr id="26" name="Схема 25"/>
            <p:cNvGraphicFramePr/>
            <p:nvPr/>
          </p:nvGraphicFramePr>
          <p:xfrm>
            <a:off x="493597" y="5311255"/>
            <a:ext cx="11040701" cy="126924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3" r:lo="rId14" r:qs="rId15" r:cs="rId16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93094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3" y="1239948"/>
            <a:ext cx="1484840" cy="10080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793" r="-2342"/>
          <a:stretch/>
        </p:blipFill>
        <p:spPr>
          <a:xfrm>
            <a:off x="232838" y="2177999"/>
            <a:ext cx="1192731" cy="46800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"/>
          <a:stretch/>
        </p:blipFill>
        <p:spPr>
          <a:xfrm rot="10800000">
            <a:off x="232838" y="0"/>
            <a:ext cx="1192731" cy="1094559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685109" y="299804"/>
            <a:ext cx="10215153" cy="983085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latin typeface="Arial" pitchFamily="34" charset="0"/>
                <a:cs typeface="Arial" pitchFamily="34" charset="0"/>
              </a:rPr>
              <a:t>ПРОЕКТ МНОГОСТУПЕНЧАТОГО ОБЗВОНА БАЗЫ «УПУЩЕННЫХ» КЛИЕНТОВ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ИТОГИ ПЕРВОГО ЭТАПА – 1 год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922678" y="5982789"/>
            <a:ext cx="4269322" cy="875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Заголовок 6"/>
          <p:cNvSpPr txBox="1">
            <a:spLocks/>
          </p:cNvSpPr>
          <p:nvPr/>
        </p:nvSpPr>
        <p:spPr>
          <a:xfrm>
            <a:off x="1494041" y="4271750"/>
            <a:ext cx="10475046" cy="227235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noProof="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noProof="0" dirty="0" smtClean="0">
                <a:latin typeface="Arial" pitchFamily="34" charset="0"/>
                <a:ea typeface="+mj-ea"/>
                <a:cs typeface="Arial" pitchFamily="34" charset="0"/>
              </a:rPr>
              <a:t>Количество заездов после звонка +50,7%        Годовой оборот по базе </a:t>
            </a:r>
            <a:r>
              <a:rPr lang="ru-RU" sz="2000" noProof="0" dirty="0" err="1" smtClean="0">
                <a:latin typeface="Arial" pitchFamily="34" charset="0"/>
                <a:ea typeface="+mj-ea"/>
                <a:cs typeface="Arial" pitchFamily="34" charset="0"/>
              </a:rPr>
              <a:t>обзвона</a:t>
            </a:r>
            <a:r>
              <a:rPr lang="ru-RU" sz="2000" noProof="0" dirty="0" smtClean="0">
                <a:latin typeface="Arial" pitchFamily="34" charset="0"/>
                <a:ea typeface="+mj-ea"/>
                <a:cs typeface="Arial" pitchFamily="34" charset="0"/>
              </a:rPr>
              <a:t> +48,5%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1801504" y="1080858"/>
            <a:ext cx="9336553" cy="3577166"/>
            <a:chOff x="0" y="0"/>
            <a:chExt cx="8555567" cy="3577166"/>
          </a:xfrm>
        </p:grpSpPr>
        <p:graphicFrame>
          <p:nvGraphicFramePr>
            <p:cNvPr id="27" name="Диаграмма 26"/>
            <p:cNvGraphicFramePr>
              <a:graphicFrameLocks/>
            </p:cNvGraphicFramePr>
            <p:nvPr/>
          </p:nvGraphicFramePr>
          <p:xfrm>
            <a:off x="0" y="11641"/>
            <a:ext cx="4269317" cy="35655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graphicFrame>
          <p:nvGraphicFramePr>
            <p:cNvPr id="28" name="Диаграмма 27"/>
            <p:cNvGraphicFramePr>
              <a:graphicFrameLocks/>
            </p:cNvGraphicFramePr>
            <p:nvPr/>
          </p:nvGraphicFramePr>
          <p:xfrm>
            <a:off x="4279900" y="0"/>
            <a:ext cx="4275667" cy="35623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93094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5553</TotalTime>
  <Words>853</Words>
  <Application>Microsoft Office PowerPoint</Application>
  <PresentationFormat>Широкоэкранный</PresentationFormat>
  <Paragraphs>220</Paragraphs>
  <Slides>15</Slides>
  <Notes>0</Notes>
  <HiddenSlides>0</HiddenSlides>
  <MMClips>2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Тема Office</vt:lpstr>
      <vt:lpstr>187 Клуб Autoboss  «КАК ВЕРНУТЬ КЛИЕНТОВ В СЕРВИС»</vt:lpstr>
      <vt:lpstr>Клиенты не ждут от Вас идеала, но они хотят, чтобы Вы могли исправить то, что пошло не так..                     Дональд Порте                                                       вице-президент British Airways</vt:lpstr>
      <vt:lpstr>О компании</vt:lpstr>
      <vt:lpstr>О компании</vt:lpstr>
      <vt:lpstr>Тенденции автобизнеса в регионе</vt:lpstr>
      <vt:lpstr>Тенденции автобизнеса в регионе</vt:lpstr>
      <vt:lpstr>ПРОЕКТ МНОГОСТУПЕНЧАТОГО ОБЗВОНА БАЗЫ «УПУЩЕННЫХ» КЛИЕНТОВ</vt:lpstr>
      <vt:lpstr>ПРОЕКТ МНОГОСТУПЕНЧАТОГО ОБЗВОНА БАЗЫ «УПУЩЕННЫХ» КЛИЕНТОВ Воронка проекта</vt:lpstr>
      <vt:lpstr>ПРОЕКТ МНОГОСТУПЕНЧАТОГО ОБЗВОНА БАЗЫ «УПУЩЕННЫХ» КЛИЕНТОВ ИТОГИ ПЕРВОГО ЭТАПА – 1 год</vt:lpstr>
      <vt:lpstr>ПРОЕКТ МНОГОСТУПЕНЧАТОГО ОБЗВОНА БАЗЫ «УПУЩЕННЫХ» КЛИЕНТОВ ПОВЫШЕНИЕ ЭФФЕКТИВНОСТИ</vt:lpstr>
      <vt:lpstr>ПРОЕКТ МНОГОСТУПЕНЧАТОГО ОБЗВОНА БАЗЫ «УПУЩЕННЫХ» КЛИЕНТОВ Воронка проекта</vt:lpstr>
      <vt:lpstr>ПРОЕКТ МНОГОСТУПЕНЧАТОГО ОБЗВОНА БАЗЫ «УПУЩЕННЫХ» КЛИЕНТОВ ИТОГИ ПЕРВОГО ЭТАПА – 2,5 года</vt:lpstr>
      <vt:lpstr>РЕЗУЛЬТАТЫ ПРОЕКТА И ПЛАНЫ НА 2020 ГОД КАК НЕ ЗАВИСЕТЬ ОТ ПРОДАЖ НОВЫХ АВТОМОБИЛЕЙ</vt:lpstr>
      <vt:lpstr>РЕЗУЛЬТАТЫ ПРОЕКТА И ПЛАНЫ НА 2020 ГОД КАК НЕ ЗАВИСЕТЬ ОТ ПРОДАЖ НОВЫХ АВТОМОБИЛЕЙ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Науменко</dc:creator>
  <cp:lastModifiedBy>Recruiting Personal</cp:lastModifiedBy>
  <cp:revision>8</cp:revision>
  <dcterms:created xsi:type="dcterms:W3CDTF">2019-04-05T11:08:23Z</dcterms:created>
  <dcterms:modified xsi:type="dcterms:W3CDTF">2019-08-23T16:00:36Z</dcterms:modified>
</cp:coreProperties>
</file>