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9" r:id="rId4"/>
    <p:sldId id="262" r:id="rId5"/>
    <p:sldId id="263" r:id="rId6"/>
    <p:sldId id="260" r:id="rId7"/>
    <p:sldId id="264" r:id="rId8"/>
    <p:sldId id="265" r:id="rId9"/>
    <p:sldId id="261" r:id="rId10"/>
    <p:sldId id="266" r:id="rId11"/>
    <p:sldId id="267" r:id="rId12"/>
    <p:sldId id="268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714" autoAdjust="0"/>
  </p:normalViewPr>
  <p:slideViewPr>
    <p:cSldViewPr snapToGrid="0">
      <p:cViewPr>
        <p:scale>
          <a:sx n="60" d="100"/>
          <a:sy n="60" d="100"/>
        </p:scale>
        <p:origin x="-83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1729F-372A-4A5E-8310-D72630860AD9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EE6A9-6F15-4F34-8E45-C9E6A1751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49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EE6A9-6F15-4F34-8E45-C9E6A17518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798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EE6A9-6F15-4F34-8E45-C9E6A17518F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79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EE6A9-6F15-4F34-8E45-C9E6A17518F8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79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12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4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3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1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98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8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5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89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24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8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2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D0E2-2920-493F-AE13-F9BDB706FEB5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60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1015878"/>
            <a:ext cx="2200847" cy="492599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945831" y="2820914"/>
            <a:ext cx="8231998" cy="1136231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00" b="1" dirty="0"/>
              <a:t>Инструменты управления на падающем рынке</a:t>
            </a:r>
            <a:endParaRPr lang="ru-RU" sz="35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29203" y="5910383"/>
            <a:ext cx="10958748" cy="516787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00" b="1" dirty="0" err="1" smtClean="0"/>
              <a:t>Рольф</a:t>
            </a:r>
            <a:r>
              <a:rPr lang="ru-RU" sz="3500" b="1" dirty="0" smtClean="0"/>
              <a:t> _24/07/19</a:t>
            </a:r>
            <a:endParaRPr lang="ru-RU" sz="3500" dirty="0"/>
          </a:p>
        </p:txBody>
      </p:sp>
      <p:pic>
        <p:nvPicPr>
          <p:cNvPr id="1026" name="Picture 2" descr="D:\Users\aagolubyatnikov\Desktop\logo-rolf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039" y="555290"/>
            <a:ext cx="3523831" cy="121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81503" y="224114"/>
            <a:ext cx="93016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Отчет по </a:t>
            </a:r>
            <a:r>
              <a:rPr lang="ru-RU" sz="3200" b="1" dirty="0" smtClean="0"/>
              <a:t>претензиям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76098" y="1679807"/>
            <a:ext cx="95223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Поиск системных проблем по горячим следам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Участки максимального нагрева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Измерение вовлеченности Клиентов</a:t>
            </a:r>
          </a:p>
        </p:txBody>
      </p:sp>
    </p:spTree>
    <p:extLst>
      <p:ext uri="{BB962C8B-B14F-4D97-AF65-F5344CB8AC3E}">
        <p14:creationId xmlns:p14="http://schemas.microsoft.com/office/powerpoint/2010/main" val="26077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81503" y="224114"/>
            <a:ext cx="93016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Отчеты о деятельности а/м с пробегом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76098" y="1679807"/>
            <a:ext cx="95223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Доходный бизнес с потенциалом роста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Высокая </a:t>
            </a:r>
            <a:r>
              <a:rPr lang="ru-RU" sz="2800" b="1" dirty="0" err="1" smtClean="0"/>
              <a:t>рисковость</a:t>
            </a:r>
            <a:r>
              <a:rPr lang="ru-RU" sz="2800" b="1" dirty="0" smtClean="0"/>
              <a:t>/ зависимость от ОП новых авто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077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81503" y="224114"/>
            <a:ext cx="93016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Отчеты </a:t>
            </a:r>
            <a:r>
              <a:rPr lang="en-US" sz="3200" b="1" dirty="0"/>
              <a:t>LTV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76098" y="1679807"/>
            <a:ext cx="95223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Потенциал Клиента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Деньги и/или отношения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ВКС или ОК?</a:t>
            </a:r>
          </a:p>
        </p:txBody>
      </p:sp>
    </p:spTree>
    <p:extLst>
      <p:ext uri="{BB962C8B-B14F-4D97-AF65-F5344CB8AC3E}">
        <p14:creationId xmlns:p14="http://schemas.microsoft.com/office/powerpoint/2010/main" val="26077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945831" y="2820914"/>
            <a:ext cx="8231998" cy="516787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00" b="1" dirty="0" smtClean="0"/>
              <a:t>Благодарю за внимание!</a:t>
            </a:r>
            <a:endParaRPr lang="ru-RU" sz="35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945831" y="6043892"/>
            <a:ext cx="9552486" cy="516787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/>
              <a:t>Голубятников Алексей</a:t>
            </a:r>
          </a:p>
          <a:p>
            <a:pPr algn="l"/>
            <a:r>
              <a:rPr lang="ru-RU" sz="2800" b="1" dirty="0" smtClean="0"/>
              <a:t>Генеральный директор ООО «</a:t>
            </a:r>
            <a:r>
              <a:rPr lang="ru-RU" sz="2800" b="1" dirty="0" err="1" smtClean="0"/>
              <a:t>Рольф</a:t>
            </a:r>
            <a:r>
              <a:rPr lang="ru-RU" sz="2800" b="1" dirty="0" smtClean="0"/>
              <a:t> Моторс»</a:t>
            </a:r>
          </a:p>
          <a:p>
            <a:pPr algn="l"/>
            <a:r>
              <a:rPr lang="ru-RU" sz="2800" b="1" dirty="0" smtClean="0"/>
              <a:t>Локация Ясенево _ </a:t>
            </a:r>
            <a:r>
              <a:rPr lang="en-US" sz="2800" b="1" dirty="0" smtClean="0"/>
              <a:t>Toyota/Lexus/Jaguar/Land-Rover/Porsche</a:t>
            </a:r>
          </a:p>
          <a:p>
            <a:pPr algn="l"/>
            <a:r>
              <a:rPr lang="en-US" sz="2800" b="1" dirty="0" smtClean="0">
                <a:solidFill>
                  <a:srgbClr val="00B050"/>
                </a:solidFill>
              </a:rPr>
              <a:t>+79153809963</a:t>
            </a:r>
          </a:p>
          <a:p>
            <a:pPr algn="l"/>
            <a:endParaRPr lang="ru-RU" sz="2800" b="1" dirty="0" smtClean="0"/>
          </a:p>
          <a:p>
            <a:pPr algn="l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03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932751"/>
            <a:ext cx="2200847" cy="492599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945831" y="310813"/>
            <a:ext cx="8231998" cy="516787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00" b="1" dirty="0" smtClean="0"/>
              <a:t>Тезисы выступления</a:t>
            </a:r>
            <a:endParaRPr lang="ru-RU" sz="35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945831" y="1287263"/>
            <a:ext cx="8231998" cy="1380645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 smtClean="0"/>
              <a:t>_ Вектор поведения на падающем рынке - сокращаться или расти</a:t>
            </a:r>
            <a:r>
              <a:rPr lang="en-US" sz="3000" b="1" dirty="0" smtClean="0"/>
              <a:t>?</a:t>
            </a:r>
          </a:p>
          <a:p>
            <a:pPr algn="l"/>
            <a:endParaRPr lang="ru-RU" sz="35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945831" y="2484457"/>
            <a:ext cx="7863370" cy="1677648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 smtClean="0"/>
              <a:t>_ Конкурентное преимущество компании на падающем рынке.</a:t>
            </a:r>
            <a:endParaRPr lang="en-US" sz="3000" b="1" dirty="0" smtClean="0"/>
          </a:p>
          <a:p>
            <a:pPr algn="l"/>
            <a:endParaRPr lang="ru-RU" sz="35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945831" y="3753111"/>
            <a:ext cx="7863370" cy="1677648"/>
          </a:xfr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 smtClean="0"/>
              <a:t>_ Ежедневные инструменты управленца.</a:t>
            </a:r>
            <a:endParaRPr lang="en-US" sz="3000" b="1" dirty="0" smtClean="0"/>
          </a:p>
          <a:p>
            <a:pPr algn="l"/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29091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76097" y="224114"/>
            <a:ext cx="89705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/>
              <a:t>Вектор поведения на падающем рынке - </a:t>
            </a:r>
            <a:r>
              <a:rPr lang="ru-RU" sz="3000" b="1" dirty="0">
                <a:solidFill>
                  <a:schemeClr val="accent5">
                    <a:lumMod val="75000"/>
                  </a:schemeClr>
                </a:solidFill>
              </a:rPr>
              <a:t>сокращаться</a:t>
            </a:r>
            <a:r>
              <a:rPr lang="ru-RU" sz="3000" b="1" dirty="0"/>
              <a:t> или </a:t>
            </a:r>
            <a:r>
              <a:rPr lang="ru-RU" sz="3000" b="1" dirty="0">
                <a:solidFill>
                  <a:srgbClr val="00B050"/>
                </a:solidFill>
              </a:rPr>
              <a:t>расти</a:t>
            </a:r>
            <a:r>
              <a:rPr lang="en-US" sz="3000" b="1" dirty="0"/>
              <a:t>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76098" y="1743957"/>
            <a:ext cx="8403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Сокращать</a:t>
            </a:r>
            <a:r>
              <a:rPr lang="ru-RU" sz="2800" b="1" dirty="0" smtClean="0"/>
              <a:t> расходы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76098" y="2802296"/>
            <a:ext cx="8403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B050"/>
                </a:solidFill>
              </a:rPr>
              <a:t>Растить</a:t>
            </a:r>
            <a:r>
              <a:rPr lang="ru-RU" sz="2800" b="1" dirty="0" smtClean="0"/>
              <a:t> доходы</a:t>
            </a:r>
          </a:p>
        </p:txBody>
      </p:sp>
    </p:spTree>
    <p:extLst>
      <p:ext uri="{BB962C8B-B14F-4D97-AF65-F5344CB8AC3E}">
        <p14:creationId xmlns:p14="http://schemas.microsoft.com/office/powerpoint/2010/main" val="419685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76097" y="224114"/>
            <a:ext cx="89705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Сокращать</a:t>
            </a:r>
            <a:r>
              <a:rPr lang="ru-RU" sz="3200" b="1" dirty="0"/>
              <a:t> расходы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76098" y="1265464"/>
            <a:ext cx="88444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Нормативы и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ш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татное расписание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ПОТ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Стресс анализ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Созданные (нами) барьеры в обслуживании Клиента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Внутренний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NPS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отделов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80216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76097" y="224114"/>
            <a:ext cx="89705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B050"/>
                </a:solidFill>
              </a:rPr>
              <a:t>Растить</a:t>
            </a:r>
            <a:r>
              <a:rPr lang="ru-RU" sz="3200" b="1" dirty="0"/>
              <a:t> доходы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76098" y="1265464"/>
            <a:ext cx="88444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B050"/>
                </a:solidFill>
              </a:rPr>
              <a:t>Работать с удельной эффективностью персонала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B050"/>
                </a:solidFill>
              </a:rPr>
              <a:t>Повышать вовлеченность персонала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B050"/>
                </a:solidFill>
              </a:rPr>
              <a:t>Создавать и работать с риск-листами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81503" y="224114"/>
            <a:ext cx="93016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/>
              <a:t>Конкурентное преимущество компании на падающем рынке.</a:t>
            </a:r>
            <a:endParaRPr lang="en-US" sz="3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76098" y="1679807"/>
            <a:ext cx="1813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Люди -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41966" y="1670545"/>
            <a:ext cx="6248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Команда победителей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76098" y="2485097"/>
            <a:ext cx="6248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Умение мыслить, как Клиенты</a:t>
            </a:r>
          </a:p>
        </p:txBody>
      </p:sp>
    </p:spTree>
    <p:extLst>
      <p:ext uri="{BB962C8B-B14F-4D97-AF65-F5344CB8AC3E}">
        <p14:creationId xmlns:p14="http://schemas.microsoft.com/office/powerpoint/2010/main" val="219815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81503" y="224114"/>
            <a:ext cx="93016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Люди - команда </a:t>
            </a:r>
            <a:r>
              <a:rPr lang="ru-RU" sz="3200" b="1" dirty="0"/>
              <a:t>победителей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76098" y="1679807"/>
            <a:ext cx="82138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err="1" smtClean="0"/>
              <a:t>Найм</a:t>
            </a:r>
            <a:r>
              <a:rPr lang="ru-RU" sz="2800" b="1" dirty="0" smtClean="0"/>
              <a:t> и адаптация персонала.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Постоянное развитие персонала. </a:t>
            </a:r>
            <a:r>
              <a:rPr lang="ru-RU" sz="2800" b="1" dirty="0" err="1" smtClean="0"/>
              <a:t>Бенчмарк</a:t>
            </a:r>
            <a:r>
              <a:rPr lang="ru-RU" sz="2800" b="1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Проектная работа в интересах компании.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/>
          </a:p>
          <a:p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26519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81503" y="224114"/>
            <a:ext cx="93016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/>
              <a:t>Умение мыслить, как Клиенты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76098" y="1679807"/>
            <a:ext cx="821383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Организация процесса обслуживания не от стандартов компании, а от ожиданий Клиентов.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Учим сотрудников видеть то, что видит Клиент. И даже то, что не видит.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Учим подрядчиков быть частью компании.</a:t>
            </a: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dirty="0"/>
          </a:p>
          <a:p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31237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81503" y="224114"/>
            <a:ext cx="93016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/>
              <a:t>Ежедневные </a:t>
            </a:r>
            <a:r>
              <a:rPr lang="ru-RU" sz="3000" b="1" dirty="0"/>
              <a:t>инструменты управленца.</a:t>
            </a:r>
            <a:endParaRPr lang="en-US" sz="3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76098" y="1679807"/>
            <a:ext cx="95223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Отчет по претензиям / управление репутацией.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76098" y="2485097"/>
            <a:ext cx="9743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Отчеты о деятельности а/м с пробегом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76098" y="3331180"/>
            <a:ext cx="9743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Отчеты </a:t>
            </a:r>
            <a:r>
              <a:rPr lang="en-US" sz="2800" b="1" dirty="0" smtClean="0"/>
              <a:t>LTV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9500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1909</TotalTime>
  <Words>247</Words>
  <Application>Microsoft Office PowerPoint</Application>
  <PresentationFormat>Произвольный</PresentationFormat>
  <Paragraphs>68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Науменко</dc:creator>
  <cp:lastModifiedBy>Голубятников Алексей Александрович</cp:lastModifiedBy>
  <cp:revision>21</cp:revision>
  <dcterms:created xsi:type="dcterms:W3CDTF">2019-04-05T11:08:23Z</dcterms:created>
  <dcterms:modified xsi:type="dcterms:W3CDTF">2019-07-23T16:10:47Z</dcterms:modified>
</cp:coreProperties>
</file>