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embeddedFontLs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559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886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209cce5e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5209cce5e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2548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209cce5e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5209cce5e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2683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950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8841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842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312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8007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387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736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19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546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732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4453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3898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0205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869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999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91770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22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05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063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91886" y="4000962"/>
            <a:ext cx="5535088" cy="3790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50875" y="631825"/>
            <a:ext cx="5616575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784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5431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16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571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609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370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7"/>
            <a:ext cx="7297500" cy="29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3832413" y="4281815"/>
            <a:ext cx="485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Сергей Литвиненко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коммерческий директор CarPrice</a:t>
            </a:r>
            <a:endParaRPr sz="100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/>
        </p:nvSpPr>
        <p:spPr>
          <a:xfrm>
            <a:off x="527175" y="3448000"/>
            <a:ext cx="16647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8"/>
          <p:cNvSpPr txBox="1"/>
          <p:nvPr/>
        </p:nvSpPr>
        <p:spPr>
          <a:xfrm>
            <a:off x="3383875" y="3448000"/>
            <a:ext cx="22938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</Words>
  <Application>Microsoft Office PowerPoint</Application>
  <PresentationFormat>Экран (16:9)</PresentationFormat>
  <Paragraphs>2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Roboto</vt:lpstr>
      <vt:lpstr>Calibri</vt:lpstr>
      <vt:lpstr>Simple Light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пользователь4</dc:creator>
  <cp:lastModifiedBy>пользователь4</cp:lastModifiedBy>
  <cp:revision>1</cp:revision>
  <dcterms:modified xsi:type="dcterms:W3CDTF">2019-03-19T13:37:06Z</dcterms:modified>
</cp:coreProperties>
</file>