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8" r:id="rId12"/>
    <p:sldId id="267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pos="2880">
          <p15:clr>
            <a:srgbClr val="A4A3A4"/>
          </p15:clr>
        </p15:guide>
        <p15:guide id="4" pos="204">
          <p15:clr>
            <a:srgbClr val="A4A3A4"/>
          </p15:clr>
        </p15:guide>
        <p15:guide id="5" pos="5602">
          <p15:clr>
            <a:srgbClr val="A4A3A4"/>
          </p15:clr>
        </p15:guide>
        <p15:guide id="6" pos="20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542" y="77"/>
      </p:cViewPr>
      <p:guideLst>
        <p:guide orient="horz" pos="2160"/>
        <p:guide orient="horz" pos="799"/>
        <p:guide pos="2880"/>
        <p:guide pos="204"/>
        <p:guide pos="5602"/>
        <p:guide pos="20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E3A6F-50B6-464A-809D-B260B9957597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875F1-4A8F-4BD1-A5E9-9E08A4631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21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2B46-3B2C-4DBC-BA0C-4DAF678162B0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478B-171C-43C3-9043-3CB587CE3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545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2B46-3B2C-4DBC-BA0C-4DAF678162B0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478B-171C-43C3-9043-3CB587CE3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2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2B46-3B2C-4DBC-BA0C-4DAF678162B0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478B-171C-43C3-9043-3CB587CE3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91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2B46-3B2C-4DBC-BA0C-4DAF678162B0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478B-171C-43C3-9043-3CB587CE3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47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2B46-3B2C-4DBC-BA0C-4DAF678162B0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478B-171C-43C3-9043-3CB587CE3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26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2B46-3B2C-4DBC-BA0C-4DAF678162B0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478B-171C-43C3-9043-3CB587CE3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0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2B46-3B2C-4DBC-BA0C-4DAF678162B0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478B-171C-43C3-9043-3CB587CE3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62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2B46-3B2C-4DBC-BA0C-4DAF678162B0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478B-171C-43C3-9043-3CB587CE3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06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2B46-3B2C-4DBC-BA0C-4DAF678162B0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478B-171C-43C3-9043-3CB587CE3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55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2B46-3B2C-4DBC-BA0C-4DAF678162B0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478B-171C-43C3-9043-3CB587CE3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06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2B46-3B2C-4DBC-BA0C-4DAF678162B0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478B-171C-43C3-9043-3CB587CE3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80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A2B46-3B2C-4DBC-BA0C-4DAF678162B0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0478B-171C-43C3-9043-3CB587CE3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13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35A324-E0FA-8D4F-97DA-14EC96A7BFEA}"/>
              </a:ext>
            </a:extLst>
          </p:cNvPr>
          <p:cNvSpPr txBox="1"/>
          <p:nvPr/>
        </p:nvSpPr>
        <p:spPr>
          <a:xfrm>
            <a:off x="323849" y="4006719"/>
            <a:ext cx="8569325" cy="608774"/>
          </a:xfrm>
          <a:prstGeom prst="rect">
            <a:avLst/>
          </a:prstGeom>
          <a:noFill/>
        </p:spPr>
        <p:txBody>
          <a:bodyPr wrap="square" lIns="115205" tIns="57603" rIns="115205" bIns="57603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или как один татарин дагестанца встретил</a:t>
            </a:r>
            <a:endParaRPr lang="ru-RU" sz="36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35A324-E0FA-8D4F-97DA-14EC96A7BFEA}"/>
              </a:ext>
            </a:extLst>
          </p:cNvPr>
          <p:cNvSpPr txBox="1"/>
          <p:nvPr/>
        </p:nvSpPr>
        <p:spPr>
          <a:xfrm>
            <a:off x="323850" y="1412776"/>
            <a:ext cx="8569325" cy="1962990"/>
          </a:xfrm>
          <a:prstGeom prst="rect">
            <a:avLst/>
          </a:prstGeom>
          <a:noFill/>
        </p:spPr>
        <p:txBody>
          <a:bodyPr wrap="square" lIns="115205" tIns="57603" rIns="115205" bIns="57603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История успеха «перекупа»</a:t>
            </a:r>
          </a:p>
        </p:txBody>
      </p:sp>
    </p:spTree>
    <p:extLst>
      <p:ext uri="{BB962C8B-B14F-4D97-AF65-F5344CB8AC3E}">
        <p14:creationId xmlns:p14="http://schemas.microsoft.com/office/powerpoint/2010/main" val="2961410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323850" y="870575"/>
            <a:ext cx="8568631" cy="392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Причины мошенничества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10494" y="188641"/>
            <a:ext cx="8559598" cy="367812"/>
            <a:chOff x="310494" y="188641"/>
            <a:chExt cx="8559598" cy="367812"/>
          </a:xfrm>
        </p:grpSpPr>
        <p:pic>
          <p:nvPicPr>
            <p:cNvPr id="9" name="Picture 2" descr="C:\Users\foxdi\OneDrive\Рабочий стол\Презентация Haraba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750" y="268839"/>
              <a:ext cx="1604342" cy="207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foxdi\OneDrive\Рабочий стол\лого пнг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94" y="188641"/>
              <a:ext cx="1381186" cy="367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323850" y="2420888"/>
            <a:ext cx="8569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Отсутствие контрольной среды</a:t>
            </a:r>
          </a:p>
          <a:p>
            <a:endParaRPr lang="ru-RU" sz="3600" b="1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36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Недостижимые цели</a:t>
            </a:r>
          </a:p>
          <a:p>
            <a:endParaRPr lang="ru-RU" sz="3600" b="1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36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Слабая работа с людьми</a:t>
            </a:r>
          </a:p>
        </p:txBody>
      </p:sp>
    </p:spTree>
    <p:extLst>
      <p:ext uri="{BB962C8B-B14F-4D97-AF65-F5344CB8AC3E}">
        <p14:creationId xmlns:p14="http://schemas.microsoft.com/office/powerpoint/2010/main" val="2489589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323850" y="870575"/>
            <a:ext cx="8568631" cy="392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Перекуп не враг!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4969" y="2498120"/>
            <a:ext cx="6629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40%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10494" y="188641"/>
            <a:ext cx="8559598" cy="367812"/>
            <a:chOff x="310494" y="188641"/>
            <a:chExt cx="8559598" cy="367812"/>
          </a:xfrm>
        </p:grpSpPr>
        <p:pic>
          <p:nvPicPr>
            <p:cNvPr id="9" name="Picture 2" descr="C:\Users\foxdi\OneDrive\Рабочий стол\Презентация Haraba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750" y="268839"/>
              <a:ext cx="1604342" cy="207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foxdi\OneDrive\Рабочий стол\лого пнг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94" y="188641"/>
              <a:ext cx="1381186" cy="367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4029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323850" y="870575"/>
            <a:ext cx="8568631" cy="392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Канал "Околоофициалы"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131" y="2276872"/>
            <a:ext cx="3429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 2 месяца </a:t>
            </a:r>
          </a:p>
        </p:txBody>
      </p:sp>
      <p:pic>
        <p:nvPicPr>
          <p:cNvPr id="9" name="Picture 2" descr="C:\Users\foxdi\OneDrive\Рабочий стол\Layer 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64" y="2824825"/>
            <a:ext cx="2418284" cy="401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foxdi\OneDrive\Рабочий стол\Layer 0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36912"/>
            <a:ext cx="1569940" cy="420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foxdi\OneDrive\Рабочий стол\Group 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97" y="3696910"/>
            <a:ext cx="3463805" cy="251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310494" y="188641"/>
            <a:ext cx="8559598" cy="367812"/>
            <a:chOff x="310494" y="188641"/>
            <a:chExt cx="8559598" cy="367812"/>
          </a:xfrm>
        </p:grpSpPr>
        <p:pic>
          <p:nvPicPr>
            <p:cNvPr id="15" name="Picture 2" descr="C:\Users\foxdi\OneDrive\Рабочий стол\Презентация Haraba\log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750" y="268839"/>
              <a:ext cx="1604342" cy="207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:\Users\foxdi\OneDrive\Рабочий стол\лого пнг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94" y="188641"/>
              <a:ext cx="1381186" cy="367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43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323850" y="870575"/>
            <a:ext cx="8568631" cy="392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Забываем про Харабу!</a:t>
            </a:r>
          </a:p>
        </p:txBody>
      </p:sp>
      <p:pic>
        <p:nvPicPr>
          <p:cNvPr id="9" name="Picture 2" descr="D:\Work\Проекты\Текущие\haraba\Презентация Haraba\logo копия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31" y="2648700"/>
            <a:ext cx="3468536" cy="54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Work\Проекты\Текущие\haraba\Презентация Haraba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65007"/>
            <a:ext cx="7443539" cy="95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433781" y="2740967"/>
            <a:ext cx="4082435" cy="4715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310494" y="188641"/>
            <a:ext cx="8559598" cy="367812"/>
            <a:chOff x="310494" y="188641"/>
            <a:chExt cx="8559598" cy="367812"/>
          </a:xfrm>
        </p:grpSpPr>
        <p:pic>
          <p:nvPicPr>
            <p:cNvPr id="15" name="Picture 2" descr="C:\Users\foxdi\OneDrive\Рабочий стол\Презентация Haraba\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750" y="268839"/>
              <a:ext cx="1604342" cy="207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:\Users\foxdi\OneDrive\Рабочий стол\лого пнг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94" y="188641"/>
              <a:ext cx="1381186" cy="367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0612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323850" y="870575"/>
            <a:ext cx="8568631" cy="392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Продукт Харабадилер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CCB2298-8DBE-445A-A69E-AF42A4283A1C}"/>
              </a:ext>
            </a:extLst>
          </p:cNvPr>
          <p:cNvSpPr/>
          <p:nvPr/>
        </p:nvSpPr>
        <p:spPr>
          <a:xfrm>
            <a:off x="323850" y="2287511"/>
            <a:ext cx="856932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Харабадилер</a:t>
            </a: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- решение, охватывающее все бизнес-процессы </a:t>
            </a:r>
          </a:p>
          <a:p>
            <a:pPr algn="ctr"/>
            <a:r>
              <a:rPr lang="ru-RU" sz="3200" b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 одном окне</a:t>
            </a:r>
            <a:r>
              <a:rPr lang="ru-RU" b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!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232" y="4533355"/>
            <a:ext cx="8567944" cy="153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310494" y="188641"/>
            <a:ext cx="8559598" cy="367812"/>
            <a:chOff x="310494" y="188641"/>
            <a:chExt cx="8559598" cy="367812"/>
          </a:xfrm>
        </p:grpSpPr>
        <p:pic>
          <p:nvPicPr>
            <p:cNvPr id="9" name="Picture 2" descr="C:\Users\foxdi\OneDrive\Рабочий стол\Презентация Haraba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750" y="268839"/>
              <a:ext cx="1604342" cy="207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foxdi\OneDrive\Рабочий стол\лого пнг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94" y="188641"/>
              <a:ext cx="1381186" cy="367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1642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323850" y="870575"/>
            <a:ext cx="8568631" cy="392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 вы перекуп?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10494" y="188641"/>
            <a:ext cx="8559598" cy="367812"/>
            <a:chOff x="310494" y="188641"/>
            <a:chExt cx="8559598" cy="367812"/>
          </a:xfrm>
        </p:grpSpPr>
        <p:pic>
          <p:nvPicPr>
            <p:cNvPr id="9" name="Picture 2" descr="C:\Users\foxdi\OneDrive\Рабочий стол\Презентация Haraba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750" y="268839"/>
              <a:ext cx="1604342" cy="207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foxdi\OneDrive\Рабочий стол\лого пнг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94" y="188641"/>
              <a:ext cx="1381186" cy="367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899592" y="2083413"/>
            <a:ext cx="7305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56% </a:t>
            </a:r>
            <a:endParaRPr lang="ru-RU" sz="8000" b="1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ru-RU" sz="24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перекупов не скрывают</a:t>
            </a:r>
          </a:p>
        </p:txBody>
      </p:sp>
    </p:spTree>
    <p:extLst>
      <p:ext uri="{BB962C8B-B14F-4D97-AF65-F5344CB8AC3E}">
        <p14:creationId xmlns:p14="http://schemas.microsoft.com/office/powerpoint/2010/main" val="4168648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323850" y="870575"/>
            <a:ext cx="8568631" cy="392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ССП авто у перекупа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10494" y="188641"/>
            <a:ext cx="8559598" cy="367812"/>
            <a:chOff x="310494" y="188641"/>
            <a:chExt cx="8559598" cy="367812"/>
          </a:xfrm>
        </p:grpSpPr>
        <p:pic>
          <p:nvPicPr>
            <p:cNvPr id="9" name="Picture 2" descr="C:\Users\foxdi\OneDrive\Рабочий стол\Презентация Haraba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750" y="268839"/>
              <a:ext cx="1604342" cy="207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foxdi\OneDrive\Рабочий стол\лого пнг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94" y="188641"/>
              <a:ext cx="1381186" cy="367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899592" y="2192055"/>
            <a:ext cx="7305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до</a:t>
            </a:r>
            <a:r>
              <a:rPr lang="ru-RU" sz="96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15 дней </a:t>
            </a:r>
          </a:p>
          <a:p>
            <a:pPr algn="ctr"/>
            <a:r>
              <a:rPr lang="ru-RU" sz="24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 80% опрошенных</a:t>
            </a:r>
          </a:p>
        </p:txBody>
      </p:sp>
    </p:spTree>
    <p:extLst>
      <p:ext uri="{BB962C8B-B14F-4D97-AF65-F5344CB8AC3E}">
        <p14:creationId xmlns:p14="http://schemas.microsoft.com/office/powerpoint/2010/main" val="2808253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323850" y="870575"/>
            <a:ext cx="8568631" cy="392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Только по смс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10494" y="188641"/>
            <a:ext cx="8559598" cy="367812"/>
            <a:chOff x="310494" y="188641"/>
            <a:chExt cx="8559598" cy="367812"/>
          </a:xfrm>
        </p:grpSpPr>
        <p:pic>
          <p:nvPicPr>
            <p:cNvPr id="9" name="Picture 2" descr="C:\Users\foxdi\OneDrive\Рабочий стол\Презентация Haraba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750" y="268839"/>
              <a:ext cx="1604342" cy="207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foxdi\OneDrive\Рабочий стол\лого пнг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94" y="188641"/>
              <a:ext cx="1381186" cy="367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919162" y="2092466"/>
            <a:ext cx="73056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Менее</a:t>
            </a:r>
            <a:r>
              <a:rPr lang="ru-RU" sz="88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1%</a:t>
            </a:r>
          </a:p>
        </p:txBody>
      </p:sp>
    </p:spTree>
    <p:extLst>
      <p:ext uri="{BB962C8B-B14F-4D97-AF65-F5344CB8AC3E}">
        <p14:creationId xmlns:p14="http://schemas.microsoft.com/office/powerpoint/2010/main" val="2936658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323850" y="870575"/>
            <a:ext cx="8568631" cy="392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Где больше всего перекупов?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8367" y="2063904"/>
            <a:ext cx="7305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ст.м. Чертановская</a:t>
            </a:r>
          </a:p>
        </p:txBody>
      </p:sp>
      <p:sp>
        <p:nvSpPr>
          <p:cNvPr id="9" name="Овал 8"/>
          <p:cNvSpPr/>
          <p:nvPr/>
        </p:nvSpPr>
        <p:spPr>
          <a:xfrm>
            <a:off x="2904331" y="2973983"/>
            <a:ext cx="3335337" cy="333533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310494" y="188641"/>
            <a:ext cx="8559598" cy="367812"/>
            <a:chOff x="310494" y="188641"/>
            <a:chExt cx="8559598" cy="367812"/>
          </a:xfrm>
        </p:grpSpPr>
        <p:pic>
          <p:nvPicPr>
            <p:cNvPr id="12" name="Picture 2" descr="C:\Users\foxdi\OneDrive\Рабочий стол\Презентация Haraba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750" y="268839"/>
              <a:ext cx="1604342" cy="207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C:\Users\foxdi\OneDrive\Рабочий стол\лого пнг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94" y="188641"/>
              <a:ext cx="1381186" cy="367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8054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323850" y="870575"/>
            <a:ext cx="8568631" cy="392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Будем на связи!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873" y="2819073"/>
            <a:ext cx="153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Телефон: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0339" y="2833301"/>
            <a:ext cx="359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+7 926 310-20-00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873" y="3323129"/>
            <a:ext cx="153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E-mail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0339" y="3337357"/>
            <a:ext cx="359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Kurbanovgn@haraba.ru</a:t>
            </a:r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873" y="3827185"/>
            <a:ext cx="153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Сайт: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0339" y="3841413"/>
            <a:ext cx="359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harabadealer.ru</a:t>
            </a:r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6" name="Picture 2" descr="C:\Users\foxdi\OneDrive\Рабочий стол\Презентация Haraba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1" y="1844824"/>
            <a:ext cx="4002855" cy="51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4581111" y="1844824"/>
            <a:ext cx="5108257" cy="392772"/>
          </a:xfrm>
          <a:prstGeom prst="rect">
            <a:avLst/>
          </a:prstGeom>
        </p:spPr>
        <p:txBody>
          <a:bodyPr vert="horz" lIns="115205" tIns="57603" rIns="115205" bIns="57603" rtlCol="0" anchor="ctr">
            <a:noAutofit/>
          </a:bodyPr>
          <a:lstStyle>
            <a:lvl1pPr algn="ctr" defTabSz="1152053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Гаджи Курбанов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70339" y="2237596"/>
            <a:ext cx="5575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генеральный директор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8FD7F7E-2CDB-AC45-B9B6-F23B60F760EE}"/>
              </a:ext>
            </a:extLst>
          </p:cNvPr>
          <p:cNvSpPr/>
          <p:nvPr/>
        </p:nvSpPr>
        <p:spPr>
          <a:xfrm>
            <a:off x="251520" y="2463969"/>
            <a:ext cx="4406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Система управления автобизнесом №1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310494" y="188641"/>
            <a:ext cx="8559598" cy="367812"/>
            <a:chOff x="310494" y="188641"/>
            <a:chExt cx="8559598" cy="367812"/>
          </a:xfrm>
        </p:grpSpPr>
        <p:pic>
          <p:nvPicPr>
            <p:cNvPr id="21" name="Picture 2" descr="C:\Users\foxdi\OneDrive\Рабочий стол\Презентация Haraba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750" y="268839"/>
              <a:ext cx="1604342" cy="207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C:\Users\foxdi\OneDrive\Рабочий стол\лого пнг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94" y="188641"/>
              <a:ext cx="1381186" cy="367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812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323850" y="870575"/>
            <a:ext cx="8568631" cy="392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Кто я?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79912" y="2492896"/>
            <a:ext cx="5113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Артур Шарафиддинов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9914" y="3515066"/>
            <a:ext cx="5113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Основатель </a:t>
            </a:r>
            <a:r>
              <a:rPr lang="en-US" sz="2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Crystal Motors,</a:t>
            </a:r>
            <a:endParaRPr lang="ru-RU" sz="24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в автобизнесе с 2011</a:t>
            </a:r>
          </a:p>
        </p:txBody>
      </p:sp>
      <p:sp>
        <p:nvSpPr>
          <p:cNvPr id="14" name="Овал 13"/>
          <p:cNvSpPr/>
          <p:nvPr/>
        </p:nvSpPr>
        <p:spPr>
          <a:xfrm>
            <a:off x="323850" y="1947936"/>
            <a:ext cx="2956297" cy="2962128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10494" y="188641"/>
            <a:ext cx="8559598" cy="367812"/>
            <a:chOff x="310494" y="188641"/>
            <a:chExt cx="8559598" cy="367812"/>
          </a:xfrm>
        </p:grpSpPr>
        <p:pic>
          <p:nvPicPr>
            <p:cNvPr id="10" name="Picture 2" descr="C:\Users\foxdi\OneDrive\Рабочий стол\Презентация Haraba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750" y="268839"/>
              <a:ext cx="1604342" cy="207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foxdi\OneDrive\Рабочий стол\лого пнг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94" y="188641"/>
              <a:ext cx="1381186" cy="367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7522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10494" y="188641"/>
            <a:ext cx="8559598" cy="367812"/>
            <a:chOff x="310494" y="188641"/>
            <a:chExt cx="8559598" cy="367812"/>
          </a:xfrm>
        </p:grpSpPr>
        <p:pic>
          <p:nvPicPr>
            <p:cNvPr id="9" name="Picture 2" descr="C:\Users\foxdi\OneDrive\Рабочий стол\Презентация Haraba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750" y="268839"/>
              <a:ext cx="1604342" cy="207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foxdi\OneDrive\Рабочий стол\лого пнг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94" y="188641"/>
              <a:ext cx="1381186" cy="367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919162" y="2092466"/>
            <a:ext cx="73056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P.S.</a:t>
            </a:r>
            <a:endParaRPr lang="ru-RU" sz="8800" b="1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339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323850" y="870575"/>
            <a:ext cx="8568631" cy="392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Haraba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ru-RU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Начало</a:t>
            </a:r>
          </a:p>
        </p:txBody>
      </p:sp>
      <p:pic>
        <p:nvPicPr>
          <p:cNvPr id="20" name="Picture 2" descr="C:\Users\foxdi\OneDrive\Рабочий стол\Group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49" y="1435115"/>
            <a:ext cx="7003701" cy="52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Work\Проекты\Текущие\haraba\Презентация Haraba\logo копия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705" y="4729269"/>
            <a:ext cx="2970715" cy="4675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4779704" y="5196785"/>
            <a:ext cx="3092953" cy="5689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15205" tIns="57603" rIns="115205" bIns="57603" rtlCol="0" anchor="ctr">
            <a:noAutofit/>
          </a:bodyPr>
          <a:lstStyle>
            <a:lvl1pPr algn="ctr" defTabSz="1152053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Начало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10494" y="188641"/>
            <a:ext cx="8559598" cy="367812"/>
            <a:chOff x="310494" y="188641"/>
            <a:chExt cx="8559598" cy="367812"/>
          </a:xfrm>
        </p:grpSpPr>
        <p:pic>
          <p:nvPicPr>
            <p:cNvPr id="12" name="Picture 2" descr="C:\Users\foxdi\OneDrive\Рабочий стол\Презентация Haraba\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750" y="268839"/>
              <a:ext cx="1604342" cy="207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C:\Users\foxdi\OneDrive\Рабочий стол\лого пнг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94" y="188641"/>
              <a:ext cx="1381186" cy="367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186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323850" y="870575"/>
            <a:ext cx="8568631" cy="392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 Компании</a:t>
            </a:r>
          </a:p>
        </p:txBody>
      </p:sp>
      <p:pic>
        <p:nvPicPr>
          <p:cNvPr id="9" name="Picture 4" descr="C:\Users\foxdi\OneDrive\Рабочий стол\лого пн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01051"/>
            <a:ext cx="4817119" cy="128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foxdi\OneDrive\Рабочий стол\кристал моторс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758" y="1700808"/>
            <a:ext cx="3305345" cy="247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310494" y="188641"/>
            <a:ext cx="8559598" cy="367812"/>
            <a:chOff x="310494" y="188641"/>
            <a:chExt cx="8559598" cy="367812"/>
          </a:xfrm>
        </p:grpSpPr>
        <p:pic>
          <p:nvPicPr>
            <p:cNvPr id="13" name="Picture 2" descr="C:\Users\foxdi\OneDrive\Рабочий стол\Презентация Haraba\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750" y="268839"/>
              <a:ext cx="1604342" cy="207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C:\Users\foxdi\OneDrive\Рабочий стол\лого пнг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94" y="188641"/>
              <a:ext cx="1381186" cy="367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C:\Users\foxdi\OneDrive\Рабочий стол\Group 1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2060848"/>
            <a:ext cx="802005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14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323850" y="870575"/>
            <a:ext cx="8568631" cy="392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 Компании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95536" y="1988840"/>
            <a:ext cx="8497639" cy="2144177"/>
            <a:chOff x="1511302" y="1988840"/>
            <a:chExt cx="8497639" cy="2144177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2006067" y="1988840"/>
              <a:ext cx="8002874" cy="2144177"/>
              <a:chOff x="1174747" y="1811040"/>
              <a:chExt cx="8002875" cy="2144178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2043064" y="1811040"/>
                <a:ext cx="7134558" cy="2144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ru-RU" sz="1400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Создание Компании в Екатеринбурге</a:t>
                </a:r>
                <a:endParaRPr lang="en-US" sz="1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>
                  <a:lnSpc>
                    <a:spcPts val="2000"/>
                  </a:lnSpc>
                </a:pPr>
                <a:endParaRPr lang="ru-RU" sz="1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>
                  <a:lnSpc>
                    <a:spcPts val="2000"/>
                  </a:lnSpc>
                </a:pPr>
                <a:r>
                  <a:rPr lang="ru-RU" sz="1400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Открытие второй локации в Челябинске</a:t>
                </a:r>
                <a:endParaRPr lang="en-US" sz="1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>
                  <a:lnSpc>
                    <a:spcPts val="2000"/>
                  </a:lnSpc>
                </a:pPr>
                <a:endParaRPr lang="ru-RU" sz="1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>
                  <a:lnSpc>
                    <a:spcPts val="2000"/>
                  </a:lnSpc>
                </a:pPr>
                <a:r>
                  <a:rPr lang="ru-RU" sz="1400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6 городов присутствия (Екатеринбург, Челябинск, Тюмень, Томск, Омск, Сургут)</a:t>
                </a:r>
                <a:endParaRPr lang="en-US" sz="1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>
                  <a:lnSpc>
                    <a:spcPts val="2000"/>
                  </a:lnSpc>
                </a:pPr>
                <a:endParaRPr lang="en-US" sz="1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>
                  <a:lnSpc>
                    <a:spcPts val="2000"/>
                  </a:lnSpc>
                </a:pPr>
                <a:r>
                  <a:rPr lang="ru-RU" sz="1400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План</a:t>
                </a:r>
                <a:r>
                  <a:rPr lang="en-US" sz="1400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  <a:r>
                  <a:rPr lang="ru-RU" sz="1400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на год +2 города присутствия (Новосибирск, Красноярск)</a:t>
                </a:r>
                <a:endParaRPr lang="en-US" sz="1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>
                  <a:lnSpc>
                    <a:spcPts val="2000"/>
                  </a:lnSpc>
                </a:pPr>
                <a:r>
                  <a:rPr lang="ru-RU" sz="1400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1.500 авто в стоке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74747" y="1840142"/>
                <a:ext cx="8683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800" b="1" dirty="0">
                    <a:solidFill>
                      <a:srgbClr val="00B0F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2012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174747" y="2332267"/>
                <a:ext cx="8683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800" b="1" dirty="0">
                    <a:solidFill>
                      <a:srgbClr val="00B0F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2015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174747" y="2824392"/>
                <a:ext cx="8683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800" b="1" dirty="0">
                    <a:solidFill>
                      <a:srgbClr val="00B0F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2019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174747" y="3316517"/>
                <a:ext cx="8683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800" b="1" dirty="0">
                    <a:solidFill>
                      <a:srgbClr val="00B0F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2020</a:t>
                </a:r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1511302" y="2203451"/>
              <a:ext cx="247649" cy="1473200"/>
              <a:chOff x="1511301" y="2203450"/>
              <a:chExt cx="247649" cy="1473200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 flipH="1">
                <a:off x="1511301" y="2203450"/>
                <a:ext cx="247649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H="1">
                <a:off x="1511301" y="2694517"/>
                <a:ext cx="247649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1511301" y="3185584"/>
                <a:ext cx="247649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flipH="1">
                <a:off x="1511301" y="3676650"/>
                <a:ext cx="247649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Группа 37"/>
          <p:cNvGrpSpPr/>
          <p:nvPr/>
        </p:nvGrpSpPr>
        <p:grpSpPr>
          <a:xfrm>
            <a:off x="310494" y="4437112"/>
            <a:ext cx="2736304" cy="1846660"/>
            <a:chOff x="8794448" y="1262608"/>
            <a:chExt cx="2736304" cy="1846660"/>
          </a:xfrm>
        </p:grpSpPr>
        <p:sp>
          <p:nvSpPr>
            <p:cNvPr id="39" name="TextBox 38"/>
            <p:cNvSpPr txBox="1"/>
            <p:nvPr/>
          </p:nvSpPr>
          <p:spPr>
            <a:xfrm>
              <a:off x="9373706" y="1262608"/>
              <a:ext cx="15777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6000" b="1" dirty="0">
                  <a:solidFill>
                    <a:srgbClr val="00B0F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900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794448" y="2278271"/>
              <a:ext cx="27363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Автомобилей</a:t>
              </a: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в стоке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222812" y="4392189"/>
            <a:ext cx="2698376" cy="1476084"/>
            <a:chOff x="6495749" y="3604520"/>
            <a:chExt cx="2698376" cy="1476084"/>
          </a:xfrm>
        </p:grpSpPr>
        <p:sp>
          <p:nvSpPr>
            <p:cNvPr id="42" name="TextBox 41"/>
            <p:cNvSpPr txBox="1"/>
            <p:nvPr/>
          </p:nvSpPr>
          <p:spPr>
            <a:xfrm>
              <a:off x="7033704" y="3604520"/>
              <a:ext cx="16224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5400" b="1" dirty="0">
                  <a:solidFill>
                    <a:srgbClr val="00B0F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10%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95749" y="4618939"/>
              <a:ext cx="2698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Маржа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287158" y="4430614"/>
            <a:ext cx="2311417" cy="1490326"/>
            <a:chOff x="7862681" y="5491570"/>
            <a:chExt cx="2311417" cy="1490326"/>
          </a:xfrm>
        </p:grpSpPr>
        <p:sp>
          <p:nvSpPr>
            <p:cNvPr id="45" name="TextBox 44"/>
            <p:cNvSpPr txBox="1"/>
            <p:nvPr/>
          </p:nvSpPr>
          <p:spPr>
            <a:xfrm>
              <a:off x="8260043" y="5491570"/>
              <a:ext cx="15166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000" b="1" dirty="0">
                  <a:solidFill>
                    <a:srgbClr val="00B0F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&gt;9</a:t>
              </a:r>
              <a:r>
                <a:rPr lang="ru-RU" sz="6000" b="1" dirty="0">
                  <a:solidFill>
                    <a:srgbClr val="00B0F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0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862681" y="6520231"/>
              <a:ext cx="23114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Сотрудников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10494" y="188641"/>
            <a:ext cx="8559598" cy="367812"/>
            <a:chOff x="310494" y="188641"/>
            <a:chExt cx="8559598" cy="367812"/>
          </a:xfrm>
        </p:grpSpPr>
        <p:pic>
          <p:nvPicPr>
            <p:cNvPr id="28" name="Picture 2" descr="C:\Users\foxdi\OneDrive\Рабочий стол\Презентация Haraba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750" y="268839"/>
              <a:ext cx="1604342" cy="207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C:\Users\foxdi\OneDrive\Рабочий стол\лого пнг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94" y="188641"/>
              <a:ext cx="1381186" cy="367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722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323850" y="870575"/>
            <a:ext cx="8568631" cy="392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Наши проблемы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850" y="2060848"/>
            <a:ext cx="8569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36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Люди</a:t>
            </a:r>
          </a:p>
          <a:p>
            <a:endParaRPr lang="en-US" sz="3600" b="1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71500" indent="-571500">
              <a:buFontTx/>
              <a:buChar char="-"/>
            </a:pPr>
            <a:r>
              <a:rPr lang="ru-RU" sz="36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Финансы</a:t>
            </a:r>
          </a:p>
          <a:p>
            <a:endParaRPr lang="ru-RU" sz="3600" b="1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71500" indent="-571500">
              <a:buFontTx/>
              <a:buChar char="-"/>
            </a:pPr>
            <a:r>
              <a:rPr lang="ru-RU" sz="36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Рост затрат на классифайды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10494" y="188641"/>
            <a:ext cx="8559598" cy="367812"/>
            <a:chOff x="310494" y="188641"/>
            <a:chExt cx="8559598" cy="367812"/>
          </a:xfrm>
        </p:grpSpPr>
        <p:pic>
          <p:nvPicPr>
            <p:cNvPr id="12" name="Picture 2" descr="C:\Users\foxdi\OneDrive\Рабочий стол\Презентация Haraba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750" y="268839"/>
              <a:ext cx="1604342" cy="207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C:\Users\foxdi\OneDrive\Рабочий стол\лого пнг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94" y="188641"/>
              <a:ext cx="1381186" cy="367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545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323850" y="870575"/>
            <a:ext cx="8568631" cy="392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Наши индустрии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1567" y="2917098"/>
            <a:ext cx="6991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Что делать с</a:t>
            </a:r>
          </a:p>
          <a:p>
            <a:pPr algn="ctr"/>
            <a:r>
              <a:rPr lang="ru-RU" sz="36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"мамкиными подборщиками"?</a:t>
            </a:r>
          </a:p>
        </p:txBody>
      </p:sp>
      <p:pic>
        <p:nvPicPr>
          <p:cNvPr id="15" name="Picture 1" descr="C:\Users\foxdi\OneDrive\Рабочий стол\Layer 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0235">
            <a:off x="6364955" y="1352194"/>
            <a:ext cx="2308429" cy="315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310494" y="188641"/>
            <a:ext cx="8559598" cy="367812"/>
            <a:chOff x="310494" y="188641"/>
            <a:chExt cx="8559598" cy="367812"/>
          </a:xfrm>
        </p:grpSpPr>
        <p:pic>
          <p:nvPicPr>
            <p:cNvPr id="12" name="Picture 2" descr="C:\Users\foxdi\OneDrive\Рабочий стол\Презентация Haraba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750" y="268839"/>
              <a:ext cx="1604342" cy="207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C:\Users\foxdi\OneDrive\Рабочий стол\лого пнг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94" y="188641"/>
              <a:ext cx="1381186" cy="367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335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323850" y="870575"/>
            <a:ext cx="8568631" cy="392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Уже не наши проблемы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1567" y="2917098"/>
            <a:ext cx="6991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trike="sngStrike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Выкуп с улицы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10494" y="188641"/>
            <a:ext cx="8559598" cy="367812"/>
            <a:chOff x="310494" y="188641"/>
            <a:chExt cx="8559598" cy="367812"/>
          </a:xfrm>
        </p:grpSpPr>
        <p:pic>
          <p:nvPicPr>
            <p:cNvPr id="8" name="Picture 2" descr="C:\Users\foxdi\OneDrive\Рабочий стол\Презентация Haraba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750" y="268839"/>
              <a:ext cx="1604342" cy="207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foxdi\OneDrive\Рабочий стол\лого пнг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94" y="188641"/>
              <a:ext cx="1381186" cy="367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050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323850" y="870575"/>
            <a:ext cx="8568631" cy="392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Кто я?</a:t>
            </a:r>
          </a:p>
        </p:txBody>
      </p:sp>
      <p:sp>
        <p:nvSpPr>
          <p:cNvPr id="7" name="Овал 6"/>
          <p:cNvSpPr/>
          <p:nvPr/>
        </p:nvSpPr>
        <p:spPr>
          <a:xfrm>
            <a:off x="323850" y="1947340"/>
            <a:ext cx="2957485" cy="2963319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3328829"/>
            <a:ext cx="52572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ru-RU" sz="1600" dirty="0"/>
              <a:t>Опыт работы</a:t>
            </a:r>
            <a:r>
              <a:rPr lang="en-US" sz="1600" dirty="0"/>
              <a:t>:</a:t>
            </a:r>
            <a:endParaRPr lang="ru-RU" sz="1600" dirty="0"/>
          </a:p>
          <a:p>
            <a:endParaRPr lang="en-US" sz="1600" dirty="0"/>
          </a:p>
          <a:p>
            <a:r>
              <a:rPr lang="en-US" sz="1600" dirty="0"/>
              <a:t>PWC</a:t>
            </a:r>
            <a:r>
              <a:rPr lang="ru-RU" sz="1600" dirty="0"/>
              <a:t>, </a:t>
            </a:r>
            <a:r>
              <a:rPr lang="en-US" sz="1600" dirty="0" err="1"/>
              <a:t>Pepsico</a:t>
            </a:r>
            <a:r>
              <a:rPr lang="ru-RU" sz="1600" dirty="0"/>
              <a:t>, </a:t>
            </a:r>
            <a:r>
              <a:rPr lang="ru-RU" sz="1600" dirty="0" err="1"/>
              <a:t>Мвидео</a:t>
            </a:r>
            <a:r>
              <a:rPr lang="ru-RU" sz="1600" dirty="0"/>
              <a:t>, </a:t>
            </a:r>
            <a:r>
              <a:rPr lang="ru-RU" sz="1600" dirty="0" err="1"/>
              <a:t>Русал</a:t>
            </a:r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"Перекуп" с 2011 по 2016г</a:t>
            </a:r>
          </a:p>
          <a:p>
            <a:endParaRPr lang="ru-RU" sz="1600" dirty="0"/>
          </a:p>
          <a:p>
            <a:r>
              <a:rPr lang="ru-RU" sz="1600" dirty="0"/>
              <a:t>"Профессиональный продавец" с 2019г.</a:t>
            </a:r>
          </a:p>
          <a:p>
            <a:endParaRPr lang="ru-RU" sz="1600" dirty="0"/>
          </a:p>
          <a:p>
            <a:r>
              <a:rPr lang="ru-RU" sz="1600" dirty="0"/>
              <a:t>С 2016г основатель и генеральный директор </a:t>
            </a:r>
            <a:r>
              <a:rPr lang="en-US" sz="1600" dirty="0"/>
              <a:t>Haraba.ru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635896" y="1769422"/>
            <a:ext cx="5257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Гаджи Курбанов,</a:t>
            </a:r>
          </a:p>
          <a:p>
            <a:r>
              <a:rPr lang="ru-RU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к.э.н., </a:t>
            </a:r>
            <a: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CIA</a:t>
            </a:r>
            <a:endParaRPr lang="ru-RU" sz="3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10494" y="188641"/>
            <a:ext cx="8559598" cy="367812"/>
            <a:chOff x="310494" y="188641"/>
            <a:chExt cx="8559598" cy="367812"/>
          </a:xfrm>
        </p:grpSpPr>
        <p:pic>
          <p:nvPicPr>
            <p:cNvPr id="13" name="Picture 2" descr="C:\Users\foxdi\OneDrive\Рабочий стол\Презентация Haraba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750" y="268839"/>
              <a:ext cx="1604342" cy="207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C:\Users\foxdi\OneDrive\Рабочий стол\лого пнг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94" y="188641"/>
              <a:ext cx="1381186" cy="367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4945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323850" y="870575"/>
            <a:ext cx="8568631" cy="392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Система внутреннего контроля</a:t>
            </a:r>
          </a:p>
        </p:txBody>
      </p:sp>
      <p:pic>
        <p:nvPicPr>
          <p:cNvPr id="9" name="Picture 2" descr="C:\Users\foxdi\OneDrive\Рабочий стол\а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53" y="1781175"/>
            <a:ext cx="4699094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10494" y="188641"/>
            <a:ext cx="8559598" cy="367812"/>
            <a:chOff x="310494" y="188641"/>
            <a:chExt cx="8559598" cy="367812"/>
          </a:xfrm>
        </p:grpSpPr>
        <p:pic>
          <p:nvPicPr>
            <p:cNvPr id="8" name="Picture 2" descr="C:\Users\foxdi\OneDrive\Рабочий стол\Презентация Haraba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750" y="268839"/>
              <a:ext cx="1604342" cy="207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foxdi\OneDrive\Рабочий стол\лого пнг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94" y="188641"/>
              <a:ext cx="1381186" cy="367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327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275</Words>
  <Application>Microsoft Office PowerPoint</Application>
  <PresentationFormat>Экран (4:3)</PresentationFormat>
  <Paragraphs>88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Roboto</vt:lpstr>
      <vt:lpstr>Roboto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Федоров</dc:creator>
  <cp:lastModifiedBy>User</cp:lastModifiedBy>
  <cp:revision>31</cp:revision>
  <dcterms:created xsi:type="dcterms:W3CDTF">2020-03-16T15:36:51Z</dcterms:created>
  <dcterms:modified xsi:type="dcterms:W3CDTF">2020-03-17T12:34:47Z</dcterms:modified>
</cp:coreProperties>
</file>