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96" r:id="rId3"/>
    <p:sldId id="313" r:id="rId4"/>
    <p:sldId id="289" r:id="rId5"/>
    <p:sldId id="263" r:id="rId6"/>
    <p:sldId id="297" r:id="rId7"/>
    <p:sldId id="291" r:id="rId8"/>
    <p:sldId id="292" r:id="rId9"/>
    <p:sldId id="294" r:id="rId10"/>
    <p:sldId id="298" r:id="rId11"/>
    <p:sldId id="301" r:id="rId12"/>
    <p:sldId id="299" r:id="rId13"/>
    <p:sldId id="303" r:id="rId14"/>
    <p:sldId id="287" r:id="rId15"/>
    <p:sldId id="307" r:id="rId16"/>
    <p:sldId id="306" r:id="rId17"/>
    <p:sldId id="308" r:id="rId18"/>
    <p:sldId id="309" r:id="rId19"/>
    <p:sldId id="311" r:id="rId20"/>
    <p:sldId id="310" r:id="rId21"/>
    <p:sldId id="312" r:id="rId22"/>
    <p:sldId id="288" r:id="rId23"/>
    <p:sldId id="30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D0-4D20-BFB5-6C3AA32FFD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6D0-4D20-BFB5-6C3AA32FFDC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D0-4D20-BFB5-6C3AA32FFDC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6D0-4D20-BFB5-6C3AA32FFDC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D0-4D20-BFB5-6C3AA32FFDC0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6D0-4D20-BFB5-6C3AA32FFDC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D0-4D20-BFB5-6C3AA32FFDC0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A6D0-4D20-BFB5-6C3AA32FFDC0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D0-4D20-BFB5-6C3AA32FFDC0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A6D0-4D20-BFB5-6C3AA32FFDC0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D0-4D20-BFB5-6C3AA32FFDC0}"/>
              </c:ext>
            </c:extLst>
          </c:dPt>
          <c:dLbls>
            <c:dLbl>
              <c:idx val="0"/>
              <c:layout>
                <c:manualLayout>
                  <c:x val="-6.4772309429832666E-3"/>
                  <c:y val="-2.72537997462990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DBB8FF8-E1CB-4A95-8975-818757013425}" type="VALUE">
                      <a:rPr lang="en-US" sz="3200"/>
                      <a:pPr>
                        <a:defRPr sz="32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D0-4D20-BFB5-6C3AA32FFDC0}"/>
                </c:ext>
              </c:extLst>
            </c:dLbl>
            <c:dLbl>
              <c:idx val="1"/>
              <c:layout>
                <c:manualLayout>
                  <c:x val="-1.2790501753255511E-3"/>
                  <c:y val="-2.5356357055212497E-2"/>
                </c:manualLayout>
              </c:layout>
              <c:tx>
                <c:rich>
                  <a:bodyPr/>
                  <a:lstStyle/>
                  <a:p>
                    <a:fld id="{8399BD73-C0CB-4F89-8D58-E2B8961922AD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6D0-4D20-BFB5-6C3AA32FFDC0}"/>
                </c:ext>
              </c:extLst>
            </c:dLbl>
            <c:dLbl>
              <c:idx val="2"/>
              <c:layout>
                <c:manualLayout>
                  <c:x val="-1.2790501753255511E-3"/>
                  <c:y val="-6.5501826797366132E-3"/>
                </c:manualLayout>
              </c:layout>
              <c:tx>
                <c:rich>
                  <a:bodyPr/>
                  <a:lstStyle/>
                  <a:p>
                    <a:fld id="{0010CE5E-F023-4B89-9D68-A3A557FBAED9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6D0-4D20-BFB5-6C3AA32FFDC0}"/>
                </c:ext>
              </c:extLst>
            </c:dLbl>
            <c:dLbl>
              <c:idx val="3"/>
              <c:layout>
                <c:manualLayout>
                  <c:x val="1.2790501753255511E-3"/>
                  <c:y val="-7.4430358875658869E-3"/>
                </c:manualLayout>
              </c:layout>
              <c:tx>
                <c:rich>
                  <a:bodyPr/>
                  <a:lstStyle/>
                  <a:p>
                    <a:fld id="{A4B5E194-EB87-4418-B6CF-CBF824C6EF5E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6D0-4D20-BFB5-6C3AA32FFDC0}"/>
                </c:ext>
              </c:extLst>
            </c:dLbl>
            <c:dLbl>
              <c:idx val="4"/>
              <c:layout>
                <c:manualLayout>
                  <c:x val="-8.7782899255279968E-17"/>
                  <c:y val="-3.2578122995933255E-3"/>
                </c:manualLayout>
              </c:layout>
              <c:tx>
                <c:rich>
                  <a:bodyPr/>
                  <a:lstStyle/>
                  <a:p>
                    <a:fld id="{5C74C225-E890-4A49-821A-63656F86ED8C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6D0-4D20-BFB5-6C3AA32FFDC0}"/>
                </c:ext>
              </c:extLst>
            </c:dLbl>
            <c:dLbl>
              <c:idx val="5"/>
              <c:layout>
                <c:manualLayout>
                  <c:x val="2.8040405497176371E-3"/>
                  <c:y val="-9.1411161753943235E-4"/>
                </c:manualLayout>
              </c:layout>
              <c:tx>
                <c:rich>
                  <a:bodyPr/>
                  <a:lstStyle/>
                  <a:p>
                    <a:fld id="{65686D2D-5E84-442E-955E-F16E5C3BA261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6D0-4D20-BFB5-6C3AA32FFDC0}"/>
                </c:ext>
              </c:extLst>
            </c:dLbl>
            <c:dLbl>
              <c:idx val="6"/>
              <c:layout>
                <c:manualLayout>
                  <c:x val="0"/>
                  <c:y val="-7.9453120112381887E-3"/>
                </c:manualLayout>
              </c:layout>
              <c:tx>
                <c:rich>
                  <a:bodyPr/>
                  <a:lstStyle/>
                  <a:p>
                    <a:fld id="{1F3CD882-D69E-4B12-9925-4C9B0D2821DB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6D0-4D20-BFB5-6C3AA32FFDC0}"/>
                </c:ext>
              </c:extLst>
            </c:dLbl>
            <c:dLbl>
              <c:idx val="7"/>
              <c:layout>
                <c:manualLayout>
                  <c:x val="0"/>
                  <c:y val="-2.9597409792401261E-2"/>
                </c:manualLayout>
              </c:layout>
              <c:tx>
                <c:rich>
                  <a:bodyPr/>
                  <a:lstStyle/>
                  <a:p>
                    <a:fld id="{60256860-AC6B-4FE2-9B3B-2B7618F59155}" type="VALUE">
                      <a:rPr lang="en-US" sz="320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6D0-4D20-BFB5-6C3AA32FFDC0}"/>
                </c:ext>
              </c:extLst>
            </c:dLbl>
            <c:dLbl>
              <c:idx val="8"/>
              <c:layout>
                <c:manualLayout>
                  <c:x val="1.038887057671891E-2"/>
                  <c:y val="0"/>
                </c:manualLayout>
              </c:layout>
              <c:tx>
                <c:rich>
                  <a:bodyPr/>
                  <a:lstStyle/>
                  <a:p>
                    <a:fld id="{4F276972-440E-4D54-A745-F1A1FDAC3044}" type="VALUE">
                      <a:rPr lang="en-US" sz="2800" b="1">
                        <a:solidFill>
                          <a:srgbClr val="FF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6D0-4D20-BFB5-6C3AA32FFDC0}"/>
                </c:ext>
              </c:extLst>
            </c:dLbl>
            <c:dLbl>
              <c:idx val="9"/>
              <c:layout>
                <c:manualLayout>
                  <c:x val="1.1970533636021315E-3"/>
                  <c:y val="6.11718712369661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D0-4D20-BFB5-6C3AA32FFDC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D0-4D20-BFB5-6C3AA32FFD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41275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Лист1!$A$2:$A$12</c:f>
              <c:strCache>
                <c:ptCount val="11"/>
                <c:pt idx="0">
                  <c:v>Январь 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</c:strCache>
            </c:strRef>
          </c:cat>
          <c:val>
            <c:numRef>
              <c:f>Лист1!$B$2:$B$12</c:f>
              <c:numCache>
                <c:formatCode>0%</c:formatCode>
                <c:ptCount val="11"/>
                <c:pt idx="0">
                  <c:v>0.05</c:v>
                </c:pt>
                <c:pt idx="1">
                  <c:v>0.05</c:v>
                </c:pt>
                <c:pt idx="2">
                  <c:v>0.04</c:v>
                </c:pt>
                <c:pt idx="3">
                  <c:v>0.06</c:v>
                </c:pt>
                <c:pt idx="4">
                  <c:v>0.03</c:v>
                </c:pt>
                <c:pt idx="5">
                  <c:v>7.0000000000000007E-2</c:v>
                </c:pt>
                <c:pt idx="6">
                  <c:v>0.08</c:v>
                </c:pt>
                <c:pt idx="7">
                  <c:v>0.08</c:v>
                </c:pt>
                <c:pt idx="8">
                  <c:v>0.11</c:v>
                </c:pt>
                <c:pt idx="9">
                  <c:v>0.09</c:v>
                </c:pt>
                <c:pt idx="1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0-4D20-BFB5-6C3AA32FFD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5350112"/>
        <c:axId val="175349720"/>
      </c:barChart>
      <c:catAx>
        <c:axId val="17535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349720"/>
        <c:crosses val="autoZero"/>
        <c:auto val="1"/>
        <c:lblAlgn val="ctr"/>
        <c:lblOffset val="100"/>
        <c:noMultiLvlLbl val="0"/>
      </c:catAx>
      <c:valAx>
        <c:axId val="17534972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35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F25E9-70BD-435E-918F-CF43A8CF860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FADBEA-75F1-4EED-B141-ACE120349E3F}" type="pres">
      <dgm:prSet presAssocID="{834F25E9-70BD-435E-918F-CF43A8CF860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200B6858-0B8C-48B3-AEA8-5FABE275DC91}" type="presOf" srcId="{834F25E9-70BD-435E-918F-CF43A8CF8605}" destId="{36FADBEA-75F1-4EED-B141-ACE120349E3F}" srcOrd="0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3E0948-8C4B-41C7-8D9C-F6413404F98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0670B313-5077-48AB-A92F-262799FB1C5E}">
      <dgm:prSet phldrT="[Текст]" custT="1"/>
      <dgm:spPr>
        <a:solidFill>
          <a:schemeClr val="tx1">
            <a:alpha val="77000"/>
          </a:schemeClr>
        </a:solidFill>
      </dgm:spPr>
      <dgm:t>
        <a:bodyPr/>
        <a:lstStyle/>
        <a:p>
          <a:r>
            <a: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-%</a:t>
          </a:r>
          <a:endParaRPr lang="ru-RU" sz="2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22BF4E-764F-4D76-873A-E53D05C3CDA5}" type="parTrans" cxnId="{01162CC7-D83B-48DE-9CBB-C659763154F3}">
      <dgm:prSet/>
      <dgm:spPr/>
      <dgm:t>
        <a:bodyPr/>
        <a:lstStyle/>
        <a:p>
          <a:endParaRPr lang="ru-RU"/>
        </a:p>
      </dgm:t>
    </dgm:pt>
    <dgm:pt modelId="{936F9946-0FEE-430E-A4E6-3A569A3C9973}" type="sibTrans" cxnId="{01162CC7-D83B-48DE-9CBB-C659763154F3}">
      <dgm:prSet/>
      <dgm:spPr/>
      <dgm:t>
        <a:bodyPr/>
        <a:lstStyle/>
        <a:p>
          <a:endParaRPr lang="ru-RU"/>
        </a:p>
      </dgm:t>
    </dgm:pt>
    <dgm:pt modelId="{1AAC6D95-ABB0-4935-8878-653F09AC7DE4}">
      <dgm:prSet phldrT="[Текст]"/>
      <dgm:spPr>
        <a:solidFill>
          <a:srgbClr val="FF0000">
            <a:alpha val="72000"/>
          </a:srgb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От 60 до 90 дней на складе 0 до 2%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4194BA-9961-4114-A1F1-D131816EA5FB}" type="parTrans" cxnId="{6B3BAF41-870D-4999-8C3C-50F50BC71AC2}">
      <dgm:prSet/>
      <dgm:spPr/>
      <dgm:t>
        <a:bodyPr/>
        <a:lstStyle/>
        <a:p>
          <a:endParaRPr lang="ru-RU"/>
        </a:p>
      </dgm:t>
    </dgm:pt>
    <dgm:pt modelId="{18D55DE2-C39D-4DBA-89D1-23D3003E6680}" type="sibTrans" cxnId="{6B3BAF41-870D-4999-8C3C-50F50BC71AC2}">
      <dgm:prSet/>
      <dgm:spPr/>
      <dgm:t>
        <a:bodyPr/>
        <a:lstStyle/>
        <a:p>
          <a:endParaRPr lang="ru-RU"/>
        </a:p>
      </dgm:t>
    </dgm:pt>
    <dgm:pt modelId="{F3260AFB-9555-476E-850B-46C39D7C1716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/>
            <a:t>От 0 до 30 дней на складе </a:t>
          </a:r>
          <a:r>
            <a:rPr lang="en-US" dirty="0"/>
            <a:t>10%+ </a:t>
          </a:r>
          <a:endParaRPr lang="ru-RU" dirty="0"/>
        </a:p>
      </dgm:t>
    </dgm:pt>
    <dgm:pt modelId="{61F6E6ED-0990-4A92-B9AF-7C9963E2BF50}" type="parTrans" cxnId="{099C356F-7621-4B31-98D5-1BBB76DA421B}">
      <dgm:prSet/>
      <dgm:spPr/>
      <dgm:t>
        <a:bodyPr/>
        <a:lstStyle/>
        <a:p>
          <a:endParaRPr lang="ru-RU"/>
        </a:p>
      </dgm:t>
    </dgm:pt>
    <dgm:pt modelId="{14E49130-D662-434A-A6FD-9B086245B2F8}" type="sibTrans" cxnId="{099C356F-7621-4B31-98D5-1BBB76DA421B}">
      <dgm:prSet/>
      <dgm:spPr/>
      <dgm:t>
        <a:bodyPr/>
        <a:lstStyle/>
        <a:p>
          <a:endParaRPr lang="ru-RU"/>
        </a:p>
      </dgm:t>
    </dgm:pt>
    <dgm:pt modelId="{D551C35E-56B8-4366-AD89-D61F6C8F0791}">
      <dgm:prSet/>
      <dgm:spPr>
        <a:solidFill>
          <a:srgbClr val="FFFF00">
            <a:alpha val="66000"/>
          </a:srgbClr>
        </a:solidFill>
      </dgm:spPr>
      <dgm:t>
        <a:bodyPr/>
        <a:lstStyle/>
        <a:p>
          <a:r>
            <a:rPr lang="ru-RU" dirty="0"/>
            <a:t>От 30 до 60 дней на складе от 5%+ </a:t>
          </a:r>
        </a:p>
      </dgm:t>
    </dgm:pt>
    <dgm:pt modelId="{20AF6F5B-86DD-41D6-8075-CCA5EE2F1FC5}" type="parTrans" cxnId="{A3D9E640-FA03-4C82-A853-F75D70D99BDD}">
      <dgm:prSet/>
      <dgm:spPr/>
      <dgm:t>
        <a:bodyPr/>
        <a:lstStyle/>
        <a:p>
          <a:endParaRPr lang="ru-RU"/>
        </a:p>
      </dgm:t>
    </dgm:pt>
    <dgm:pt modelId="{0EC87ABC-DAB4-4AF3-8BC2-33D46D7D7DED}" type="sibTrans" cxnId="{A3D9E640-FA03-4C82-A853-F75D70D99BDD}">
      <dgm:prSet/>
      <dgm:spPr/>
      <dgm:t>
        <a:bodyPr/>
        <a:lstStyle/>
        <a:p>
          <a:endParaRPr lang="ru-RU"/>
        </a:p>
      </dgm:t>
    </dgm:pt>
    <dgm:pt modelId="{4F05F298-4D1A-40AD-BD6E-33B8EC66FFD3}" type="pres">
      <dgm:prSet presAssocID="{A93E0948-8C4B-41C7-8D9C-F6413404F987}" presName="Name0" presStyleCnt="0">
        <dgm:presLayoutVars>
          <dgm:dir/>
          <dgm:animLvl val="lvl"/>
          <dgm:resizeHandles val="exact"/>
        </dgm:presLayoutVars>
      </dgm:prSet>
      <dgm:spPr/>
    </dgm:pt>
    <dgm:pt modelId="{049A774F-9FBA-4718-907D-12D00E12E7B0}" type="pres">
      <dgm:prSet presAssocID="{0670B313-5077-48AB-A92F-262799FB1C5E}" presName="Name8" presStyleCnt="0"/>
      <dgm:spPr/>
    </dgm:pt>
    <dgm:pt modelId="{CFFC85DE-02BC-4B2D-A2A8-E745B886F185}" type="pres">
      <dgm:prSet presAssocID="{0670B313-5077-48AB-A92F-262799FB1C5E}" presName="level" presStyleLbl="node1" presStyleIdx="0" presStyleCnt="4" custLinFactNeighborX="-1405" custLinFactNeighborY="0">
        <dgm:presLayoutVars>
          <dgm:chMax val="1"/>
          <dgm:bulletEnabled val="1"/>
        </dgm:presLayoutVars>
      </dgm:prSet>
      <dgm:spPr/>
    </dgm:pt>
    <dgm:pt modelId="{58B9D890-7234-45A9-99A0-F39FE1E6EF19}" type="pres">
      <dgm:prSet presAssocID="{0670B313-5077-48AB-A92F-262799FB1C5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9CA2B76-F64B-4401-88E8-7164FB57DD4D}" type="pres">
      <dgm:prSet presAssocID="{1AAC6D95-ABB0-4935-8878-653F09AC7DE4}" presName="Name8" presStyleCnt="0"/>
      <dgm:spPr/>
    </dgm:pt>
    <dgm:pt modelId="{A0CB5B30-1B6C-4067-9787-575A7E93E780}" type="pres">
      <dgm:prSet presAssocID="{1AAC6D95-ABB0-4935-8878-653F09AC7DE4}" presName="level" presStyleLbl="node1" presStyleIdx="1" presStyleCnt="4" custLinFactNeighborX="-399" custLinFactNeighborY="-2401">
        <dgm:presLayoutVars>
          <dgm:chMax val="1"/>
          <dgm:bulletEnabled val="1"/>
        </dgm:presLayoutVars>
      </dgm:prSet>
      <dgm:spPr/>
    </dgm:pt>
    <dgm:pt modelId="{FADE0E1C-0F9E-4F19-B8C3-01D081BB4718}" type="pres">
      <dgm:prSet presAssocID="{1AAC6D95-ABB0-4935-8878-653F09AC7D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3E816A0-1A28-4171-9F50-81AC70DA329C}" type="pres">
      <dgm:prSet presAssocID="{D551C35E-56B8-4366-AD89-D61F6C8F0791}" presName="Name8" presStyleCnt="0"/>
      <dgm:spPr/>
    </dgm:pt>
    <dgm:pt modelId="{2B194299-6A76-4B6D-842A-F91A4DF02D76}" type="pres">
      <dgm:prSet presAssocID="{D551C35E-56B8-4366-AD89-D61F6C8F0791}" presName="level" presStyleLbl="node1" presStyleIdx="2" presStyleCnt="4">
        <dgm:presLayoutVars>
          <dgm:chMax val="1"/>
          <dgm:bulletEnabled val="1"/>
        </dgm:presLayoutVars>
      </dgm:prSet>
      <dgm:spPr/>
    </dgm:pt>
    <dgm:pt modelId="{B3B5FC20-50C6-4D62-99D2-B6B907238DB7}" type="pres">
      <dgm:prSet presAssocID="{D551C35E-56B8-4366-AD89-D61F6C8F079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FFD4A7A-11B0-499F-8858-4A73CC65A09C}" type="pres">
      <dgm:prSet presAssocID="{F3260AFB-9555-476E-850B-46C39D7C1716}" presName="Name8" presStyleCnt="0"/>
      <dgm:spPr/>
    </dgm:pt>
    <dgm:pt modelId="{281C9A86-F573-4805-8D32-304CA0582541}" type="pres">
      <dgm:prSet presAssocID="{F3260AFB-9555-476E-850B-46C39D7C1716}" presName="level" presStyleLbl="node1" presStyleIdx="3" presStyleCnt="4" custLinFactNeighborY="2586">
        <dgm:presLayoutVars>
          <dgm:chMax val="1"/>
          <dgm:bulletEnabled val="1"/>
        </dgm:presLayoutVars>
      </dgm:prSet>
      <dgm:spPr/>
    </dgm:pt>
    <dgm:pt modelId="{4C6FA39F-8D60-4C71-ADDF-E7486EAD4C6E}" type="pres">
      <dgm:prSet presAssocID="{F3260AFB-9555-476E-850B-46C39D7C171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966D804-FEAE-44F9-9C26-C5C993A24220}" type="presOf" srcId="{1AAC6D95-ABB0-4935-8878-653F09AC7DE4}" destId="{FADE0E1C-0F9E-4F19-B8C3-01D081BB4718}" srcOrd="1" destOrd="0" presId="urn:microsoft.com/office/officeart/2005/8/layout/pyramid1"/>
    <dgm:cxn modelId="{9D390111-47B3-4E36-B32D-A8A940399395}" type="presOf" srcId="{F3260AFB-9555-476E-850B-46C39D7C1716}" destId="{281C9A86-F573-4805-8D32-304CA0582541}" srcOrd="0" destOrd="0" presId="urn:microsoft.com/office/officeart/2005/8/layout/pyramid1"/>
    <dgm:cxn modelId="{64B57A37-CCFC-42A6-AB2A-DE28C04FEECC}" type="presOf" srcId="{D551C35E-56B8-4366-AD89-D61F6C8F0791}" destId="{2B194299-6A76-4B6D-842A-F91A4DF02D76}" srcOrd="0" destOrd="0" presId="urn:microsoft.com/office/officeart/2005/8/layout/pyramid1"/>
    <dgm:cxn modelId="{A3D9E640-FA03-4C82-A853-F75D70D99BDD}" srcId="{A93E0948-8C4B-41C7-8D9C-F6413404F987}" destId="{D551C35E-56B8-4366-AD89-D61F6C8F0791}" srcOrd="2" destOrd="0" parTransId="{20AF6F5B-86DD-41D6-8075-CCA5EE2F1FC5}" sibTransId="{0EC87ABC-DAB4-4AF3-8BC2-33D46D7D7DED}"/>
    <dgm:cxn modelId="{6B3BAF41-870D-4999-8C3C-50F50BC71AC2}" srcId="{A93E0948-8C4B-41C7-8D9C-F6413404F987}" destId="{1AAC6D95-ABB0-4935-8878-653F09AC7DE4}" srcOrd="1" destOrd="0" parTransId="{524194BA-9961-4114-A1F1-D131816EA5FB}" sibTransId="{18D55DE2-C39D-4DBA-89D1-23D3003E6680}"/>
    <dgm:cxn modelId="{099C356F-7621-4B31-98D5-1BBB76DA421B}" srcId="{A93E0948-8C4B-41C7-8D9C-F6413404F987}" destId="{F3260AFB-9555-476E-850B-46C39D7C1716}" srcOrd="3" destOrd="0" parTransId="{61F6E6ED-0990-4A92-B9AF-7C9963E2BF50}" sibTransId="{14E49130-D662-434A-A6FD-9B086245B2F8}"/>
    <dgm:cxn modelId="{9A269570-D86C-40FD-AD7E-A633F8A4EEA1}" type="presOf" srcId="{A93E0948-8C4B-41C7-8D9C-F6413404F987}" destId="{4F05F298-4D1A-40AD-BD6E-33B8EC66FFD3}" srcOrd="0" destOrd="0" presId="urn:microsoft.com/office/officeart/2005/8/layout/pyramid1"/>
    <dgm:cxn modelId="{22612678-2C93-466C-96FC-E41AEB76F6C4}" type="presOf" srcId="{F3260AFB-9555-476E-850B-46C39D7C1716}" destId="{4C6FA39F-8D60-4C71-ADDF-E7486EAD4C6E}" srcOrd="1" destOrd="0" presId="urn:microsoft.com/office/officeart/2005/8/layout/pyramid1"/>
    <dgm:cxn modelId="{304E7180-F2FA-47B4-BBB4-4F8FDECF0A5F}" type="presOf" srcId="{D551C35E-56B8-4366-AD89-D61F6C8F0791}" destId="{B3B5FC20-50C6-4D62-99D2-B6B907238DB7}" srcOrd="1" destOrd="0" presId="urn:microsoft.com/office/officeart/2005/8/layout/pyramid1"/>
    <dgm:cxn modelId="{E5ECA88E-7133-43CF-951C-B243D8C704CF}" type="presOf" srcId="{0670B313-5077-48AB-A92F-262799FB1C5E}" destId="{58B9D890-7234-45A9-99A0-F39FE1E6EF19}" srcOrd="1" destOrd="0" presId="urn:microsoft.com/office/officeart/2005/8/layout/pyramid1"/>
    <dgm:cxn modelId="{A70CFAC2-5BE5-4C27-B48C-3FCEEECB8602}" type="presOf" srcId="{0670B313-5077-48AB-A92F-262799FB1C5E}" destId="{CFFC85DE-02BC-4B2D-A2A8-E745B886F185}" srcOrd="0" destOrd="0" presId="urn:microsoft.com/office/officeart/2005/8/layout/pyramid1"/>
    <dgm:cxn modelId="{0ACC67C3-CC63-4F35-A3B7-179FF930F7D5}" type="presOf" srcId="{1AAC6D95-ABB0-4935-8878-653F09AC7DE4}" destId="{A0CB5B30-1B6C-4067-9787-575A7E93E780}" srcOrd="0" destOrd="0" presId="urn:microsoft.com/office/officeart/2005/8/layout/pyramid1"/>
    <dgm:cxn modelId="{01162CC7-D83B-48DE-9CBB-C659763154F3}" srcId="{A93E0948-8C4B-41C7-8D9C-F6413404F987}" destId="{0670B313-5077-48AB-A92F-262799FB1C5E}" srcOrd="0" destOrd="0" parTransId="{3422BF4E-764F-4D76-873A-E53D05C3CDA5}" sibTransId="{936F9946-0FEE-430E-A4E6-3A569A3C9973}"/>
    <dgm:cxn modelId="{2845CBA5-97DB-422A-BA7F-F8B23997229A}" type="presParOf" srcId="{4F05F298-4D1A-40AD-BD6E-33B8EC66FFD3}" destId="{049A774F-9FBA-4718-907D-12D00E12E7B0}" srcOrd="0" destOrd="0" presId="urn:microsoft.com/office/officeart/2005/8/layout/pyramid1"/>
    <dgm:cxn modelId="{170F4D66-1073-490F-8299-32E2BEBBB686}" type="presParOf" srcId="{049A774F-9FBA-4718-907D-12D00E12E7B0}" destId="{CFFC85DE-02BC-4B2D-A2A8-E745B886F185}" srcOrd="0" destOrd="0" presId="urn:microsoft.com/office/officeart/2005/8/layout/pyramid1"/>
    <dgm:cxn modelId="{6953BAE2-F5E5-4CB8-8F2E-C9C1716C35DD}" type="presParOf" srcId="{049A774F-9FBA-4718-907D-12D00E12E7B0}" destId="{58B9D890-7234-45A9-99A0-F39FE1E6EF19}" srcOrd="1" destOrd="0" presId="urn:microsoft.com/office/officeart/2005/8/layout/pyramid1"/>
    <dgm:cxn modelId="{1A1E3445-DE9C-434F-A0D2-7BBD112BB6CF}" type="presParOf" srcId="{4F05F298-4D1A-40AD-BD6E-33B8EC66FFD3}" destId="{89CA2B76-F64B-4401-88E8-7164FB57DD4D}" srcOrd="1" destOrd="0" presId="urn:microsoft.com/office/officeart/2005/8/layout/pyramid1"/>
    <dgm:cxn modelId="{4936DC07-B7F5-422D-9761-E7640A4A30A3}" type="presParOf" srcId="{89CA2B76-F64B-4401-88E8-7164FB57DD4D}" destId="{A0CB5B30-1B6C-4067-9787-575A7E93E780}" srcOrd="0" destOrd="0" presId="urn:microsoft.com/office/officeart/2005/8/layout/pyramid1"/>
    <dgm:cxn modelId="{1E5B0ED6-2B86-47FF-A52A-E7CC0C96C70F}" type="presParOf" srcId="{89CA2B76-F64B-4401-88E8-7164FB57DD4D}" destId="{FADE0E1C-0F9E-4F19-B8C3-01D081BB4718}" srcOrd="1" destOrd="0" presId="urn:microsoft.com/office/officeart/2005/8/layout/pyramid1"/>
    <dgm:cxn modelId="{0371C2A2-D835-4241-B606-E59FF2696F9E}" type="presParOf" srcId="{4F05F298-4D1A-40AD-BD6E-33B8EC66FFD3}" destId="{43E816A0-1A28-4171-9F50-81AC70DA329C}" srcOrd="2" destOrd="0" presId="urn:microsoft.com/office/officeart/2005/8/layout/pyramid1"/>
    <dgm:cxn modelId="{A12C1E68-AD6E-4100-B25D-16A20B7AE82A}" type="presParOf" srcId="{43E816A0-1A28-4171-9F50-81AC70DA329C}" destId="{2B194299-6A76-4B6D-842A-F91A4DF02D76}" srcOrd="0" destOrd="0" presId="urn:microsoft.com/office/officeart/2005/8/layout/pyramid1"/>
    <dgm:cxn modelId="{28E6DB3C-05C2-4377-AA53-4C61F3169917}" type="presParOf" srcId="{43E816A0-1A28-4171-9F50-81AC70DA329C}" destId="{B3B5FC20-50C6-4D62-99D2-B6B907238DB7}" srcOrd="1" destOrd="0" presId="urn:microsoft.com/office/officeart/2005/8/layout/pyramid1"/>
    <dgm:cxn modelId="{B968CD7A-43AF-4C5F-BEF1-DE3D542B5450}" type="presParOf" srcId="{4F05F298-4D1A-40AD-BD6E-33B8EC66FFD3}" destId="{1FFD4A7A-11B0-499F-8858-4A73CC65A09C}" srcOrd="3" destOrd="0" presId="urn:microsoft.com/office/officeart/2005/8/layout/pyramid1"/>
    <dgm:cxn modelId="{D1B605CD-C2A7-47EC-AC2B-470BE4B31428}" type="presParOf" srcId="{1FFD4A7A-11B0-499F-8858-4A73CC65A09C}" destId="{281C9A86-F573-4805-8D32-304CA0582541}" srcOrd="0" destOrd="0" presId="urn:microsoft.com/office/officeart/2005/8/layout/pyramid1"/>
    <dgm:cxn modelId="{8F97CB2C-F292-4091-B097-3EF63F9F3172}" type="presParOf" srcId="{1FFD4A7A-11B0-499F-8858-4A73CC65A09C}" destId="{4C6FA39F-8D60-4C71-ADDF-E7486EAD4C6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4CEFD8-40C7-4C54-8378-1AC0C7F1ED6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8B1C005-8B28-433D-9C79-FD515A1A4090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5400" dirty="0"/>
            <a:t>ВЫКУП </a:t>
          </a:r>
          <a:r>
            <a:rPr lang="ru-RU" sz="1600" dirty="0"/>
            <a:t>УЧЕТ ВСЕХ ОТНОШЕНИЙ С КЛИЕНТАМИ</a:t>
          </a:r>
        </a:p>
      </dgm:t>
    </dgm:pt>
    <dgm:pt modelId="{615B8F28-6406-45D1-8619-B339E274EE38}" type="parTrans" cxnId="{2855B649-6AC4-4323-8880-B515C8EEFAB1}">
      <dgm:prSet/>
      <dgm:spPr/>
      <dgm:t>
        <a:bodyPr/>
        <a:lstStyle/>
        <a:p>
          <a:endParaRPr lang="ru-RU"/>
        </a:p>
      </dgm:t>
    </dgm:pt>
    <dgm:pt modelId="{B8FD9026-0396-433F-A174-6976CAEDDB71}" type="sibTrans" cxnId="{2855B649-6AC4-4323-8880-B515C8EEFAB1}">
      <dgm:prSet/>
      <dgm:spPr/>
      <dgm:t>
        <a:bodyPr/>
        <a:lstStyle/>
        <a:p>
          <a:endParaRPr lang="ru-RU"/>
        </a:p>
      </dgm:t>
    </dgm:pt>
    <dgm:pt modelId="{A1BF4533-5E2A-4D85-99FC-60FF4DDF5AF7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2000" dirty="0"/>
            <a:t>ВЗАИМОДЕЙСТВИЕ СО СМЕЖНЫМИ ОТДЕЛАМИ </a:t>
          </a:r>
          <a:r>
            <a:rPr lang="ru-RU" sz="2400" dirty="0"/>
            <a:t>      </a:t>
          </a:r>
        </a:p>
        <a:p>
          <a:r>
            <a:rPr lang="ru-RU" sz="1600" dirty="0"/>
            <a:t>ППП (СЕРВИС)                          ОТДЕЛ ПРОДАЖ НОВЫХ А/М КЛИЕНТСКАЯ СЛУЖБА</a:t>
          </a:r>
        </a:p>
      </dgm:t>
    </dgm:pt>
    <dgm:pt modelId="{FBE11D6F-2E44-4238-BC25-BA2D3156581F}" type="parTrans" cxnId="{F94ED330-AB17-4CE9-AAE7-84257EFCAEA3}">
      <dgm:prSet/>
      <dgm:spPr/>
      <dgm:t>
        <a:bodyPr/>
        <a:lstStyle/>
        <a:p>
          <a:endParaRPr lang="ru-RU"/>
        </a:p>
      </dgm:t>
    </dgm:pt>
    <dgm:pt modelId="{D61BADB1-8EF5-48E4-A564-1C76F2F908BE}" type="sibTrans" cxnId="{F94ED330-AB17-4CE9-AAE7-84257EFCAEA3}">
      <dgm:prSet/>
      <dgm:spPr/>
      <dgm:t>
        <a:bodyPr/>
        <a:lstStyle/>
        <a:p>
          <a:endParaRPr lang="ru-RU"/>
        </a:p>
      </dgm:t>
    </dgm:pt>
    <dgm:pt modelId="{855B00DC-1781-44D5-9C1E-4BE750AB9BC8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800" dirty="0"/>
            <a:t>CALL </a:t>
          </a:r>
          <a:r>
            <a:rPr lang="ru-RU" sz="2800" dirty="0"/>
            <a:t>ЦЕНТР </a:t>
          </a:r>
          <a:r>
            <a:rPr lang="ru-RU" sz="1600" dirty="0"/>
            <a:t>ВХОДЯЩИЕ ЗВОНКИ ИСХОДЯЩИЕ ЗВОНКИ ПРИВЛЕЧЕНИЕ КЛИЕНТОВ НА ВЫКУП / ПРОДАЖУ РАБОЧИЕ ЛИСТЫ В </a:t>
          </a:r>
          <a:r>
            <a:rPr lang="en-US" sz="1600" dirty="0"/>
            <a:t>IT </a:t>
          </a:r>
          <a:r>
            <a:rPr lang="ru-RU" sz="1600" dirty="0"/>
            <a:t>СИСТЕМЕ</a:t>
          </a:r>
        </a:p>
      </dgm:t>
    </dgm:pt>
    <dgm:pt modelId="{9AE4E634-F732-4E05-B90B-918FC947B366}" type="sibTrans" cxnId="{EAC80AA2-4F9D-4AFA-90B0-BFE389728039}">
      <dgm:prSet/>
      <dgm:spPr/>
      <dgm:t>
        <a:bodyPr/>
        <a:lstStyle/>
        <a:p>
          <a:endParaRPr lang="ru-RU"/>
        </a:p>
      </dgm:t>
    </dgm:pt>
    <dgm:pt modelId="{252D0A02-9F5F-432F-9CF6-419AD5C6272A}" type="parTrans" cxnId="{EAC80AA2-4F9D-4AFA-90B0-BFE389728039}">
      <dgm:prSet/>
      <dgm:spPr/>
      <dgm:t>
        <a:bodyPr/>
        <a:lstStyle/>
        <a:p>
          <a:endParaRPr lang="ru-RU"/>
        </a:p>
      </dgm:t>
    </dgm:pt>
    <dgm:pt modelId="{8860E629-F528-43A2-BF2D-67487D82AF55}" type="pres">
      <dgm:prSet presAssocID="{814CEFD8-40C7-4C54-8378-1AC0C7F1ED60}" presName="Name0" presStyleCnt="0">
        <dgm:presLayoutVars>
          <dgm:dir/>
          <dgm:resizeHandles val="exact"/>
        </dgm:presLayoutVars>
      </dgm:prSet>
      <dgm:spPr/>
    </dgm:pt>
    <dgm:pt modelId="{066EEB6B-3482-4AF2-8CF0-7C3FD7BA568C}" type="pres">
      <dgm:prSet presAssocID="{814CEFD8-40C7-4C54-8378-1AC0C7F1ED60}" presName="fgShape" presStyleLbl="fgShp" presStyleIdx="0" presStyleCnt="1"/>
      <dgm:spPr/>
    </dgm:pt>
    <dgm:pt modelId="{0FEB4A62-9893-4C68-B83A-F82A582C65C9}" type="pres">
      <dgm:prSet presAssocID="{814CEFD8-40C7-4C54-8378-1AC0C7F1ED60}" presName="linComp" presStyleCnt="0"/>
      <dgm:spPr/>
    </dgm:pt>
    <dgm:pt modelId="{1AC04A18-7F0D-4AAA-ABC4-8CFB391E0C5A}" type="pres">
      <dgm:prSet presAssocID="{855B00DC-1781-44D5-9C1E-4BE750AB9BC8}" presName="compNode" presStyleCnt="0"/>
      <dgm:spPr/>
    </dgm:pt>
    <dgm:pt modelId="{1A647213-89FA-4BC0-A50F-1E26BF854D4E}" type="pres">
      <dgm:prSet presAssocID="{855B00DC-1781-44D5-9C1E-4BE750AB9BC8}" presName="bkgdShape" presStyleLbl="node1" presStyleIdx="0" presStyleCnt="3"/>
      <dgm:spPr/>
    </dgm:pt>
    <dgm:pt modelId="{A82FB447-6749-424F-8FD4-A52B47229B2C}" type="pres">
      <dgm:prSet presAssocID="{855B00DC-1781-44D5-9C1E-4BE750AB9BC8}" presName="nodeTx" presStyleLbl="node1" presStyleIdx="0" presStyleCnt="3">
        <dgm:presLayoutVars>
          <dgm:bulletEnabled val="1"/>
        </dgm:presLayoutVars>
      </dgm:prSet>
      <dgm:spPr/>
    </dgm:pt>
    <dgm:pt modelId="{148F51CF-7CB6-42DB-9679-D968074D79F4}" type="pres">
      <dgm:prSet presAssocID="{855B00DC-1781-44D5-9C1E-4BE750AB9BC8}" presName="invisiNode" presStyleLbl="node1" presStyleIdx="0" presStyleCnt="3"/>
      <dgm:spPr/>
    </dgm:pt>
    <dgm:pt modelId="{66EB2F35-063D-42E3-A05E-B2A83DD2169C}" type="pres">
      <dgm:prSet presAssocID="{855B00DC-1781-44D5-9C1E-4BE750AB9BC8}" presName="imagNode" presStyleLbl="fgImgPlace1" presStyleIdx="0" presStyleCnt="3" custFlipHor="1" custScaleX="97737" custScaleY="944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Колл-центр"/>
        </a:ext>
      </dgm:extLst>
    </dgm:pt>
    <dgm:pt modelId="{A661429F-1355-45B0-B0B6-3D3B4B2142EE}" type="pres">
      <dgm:prSet presAssocID="{9AE4E634-F732-4E05-B90B-918FC947B366}" presName="sibTrans" presStyleLbl="sibTrans2D1" presStyleIdx="0" presStyleCnt="0"/>
      <dgm:spPr/>
    </dgm:pt>
    <dgm:pt modelId="{A198D2E2-DB9B-4BEE-9C35-FFBD94345C84}" type="pres">
      <dgm:prSet presAssocID="{08B1C005-8B28-433D-9C79-FD515A1A4090}" presName="compNode" presStyleCnt="0"/>
      <dgm:spPr/>
    </dgm:pt>
    <dgm:pt modelId="{F76B24AB-3BC8-40F5-9191-F554D49F457E}" type="pres">
      <dgm:prSet presAssocID="{08B1C005-8B28-433D-9C79-FD515A1A4090}" presName="bkgdShape" presStyleLbl="node1" presStyleIdx="1" presStyleCnt="3" custLinFactNeighborY="-360"/>
      <dgm:spPr/>
    </dgm:pt>
    <dgm:pt modelId="{4A2A0947-201D-4D57-BF11-6534E4B8FBBB}" type="pres">
      <dgm:prSet presAssocID="{08B1C005-8B28-433D-9C79-FD515A1A4090}" presName="nodeTx" presStyleLbl="node1" presStyleIdx="1" presStyleCnt="3">
        <dgm:presLayoutVars>
          <dgm:bulletEnabled val="1"/>
        </dgm:presLayoutVars>
      </dgm:prSet>
      <dgm:spPr/>
    </dgm:pt>
    <dgm:pt modelId="{7943B215-B844-4C58-9392-72C754A8ACAF}" type="pres">
      <dgm:prSet presAssocID="{08B1C005-8B28-433D-9C79-FD515A1A4090}" presName="invisiNode" presStyleLbl="node1" presStyleIdx="1" presStyleCnt="3"/>
      <dgm:spPr/>
    </dgm:pt>
    <dgm:pt modelId="{1FCC1DF4-A2A4-459F-8D37-B1E7D8605583}" type="pres">
      <dgm:prSet presAssocID="{08B1C005-8B28-433D-9C79-FD515A1A4090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Рукопожатие"/>
        </a:ext>
      </dgm:extLst>
    </dgm:pt>
    <dgm:pt modelId="{59CA6F95-8BAA-4FF4-A0A0-278BCE9AFE95}" type="pres">
      <dgm:prSet presAssocID="{B8FD9026-0396-433F-A174-6976CAEDDB71}" presName="sibTrans" presStyleLbl="sibTrans2D1" presStyleIdx="0" presStyleCnt="0"/>
      <dgm:spPr/>
    </dgm:pt>
    <dgm:pt modelId="{5606A608-E857-4F5D-9CE8-468FE4C4CC6A}" type="pres">
      <dgm:prSet presAssocID="{A1BF4533-5E2A-4D85-99FC-60FF4DDF5AF7}" presName="compNode" presStyleCnt="0"/>
      <dgm:spPr/>
    </dgm:pt>
    <dgm:pt modelId="{640C5F15-92A3-477F-94C3-358CC314C3F8}" type="pres">
      <dgm:prSet presAssocID="{A1BF4533-5E2A-4D85-99FC-60FF4DDF5AF7}" presName="bkgdShape" presStyleLbl="node1" presStyleIdx="2" presStyleCnt="3" custLinFactNeighborX="-701" custLinFactNeighborY="-1579"/>
      <dgm:spPr/>
    </dgm:pt>
    <dgm:pt modelId="{C77DCD72-2454-4A5D-9A26-C4FD3CAED815}" type="pres">
      <dgm:prSet presAssocID="{A1BF4533-5E2A-4D85-99FC-60FF4DDF5AF7}" presName="nodeTx" presStyleLbl="node1" presStyleIdx="2" presStyleCnt="3">
        <dgm:presLayoutVars>
          <dgm:bulletEnabled val="1"/>
        </dgm:presLayoutVars>
      </dgm:prSet>
      <dgm:spPr/>
    </dgm:pt>
    <dgm:pt modelId="{F8B26396-5358-4B38-97E0-C87692DAC7DD}" type="pres">
      <dgm:prSet presAssocID="{A1BF4533-5E2A-4D85-99FC-60FF4DDF5AF7}" presName="invisiNode" presStyleLbl="node1" presStyleIdx="2" presStyleCnt="3"/>
      <dgm:spPr/>
    </dgm:pt>
    <dgm:pt modelId="{E74BFBFF-4EE1-4607-80BA-7AC6FC95B01B}" type="pres">
      <dgm:prSet presAssocID="{A1BF4533-5E2A-4D85-99FC-60FF4DDF5AF7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Отзыв клиента"/>
        </a:ext>
      </dgm:extLst>
    </dgm:pt>
  </dgm:ptLst>
  <dgm:cxnLst>
    <dgm:cxn modelId="{04CF9E24-0CD8-478C-9E15-1F8D4D39B3F6}" type="presOf" srcId="{B8FD9026-0396-433F-A174-6976CAEDDB71}" destId="{59CA6F95-8BAA-4FF4-A0A0-278BCE9AFE95}" srcOrd="0" destOrd="0" presId="urn:microsoft.com/office/officeart/2005/8/layout/hList7"/>
    <dgm:cxn modelId="{F94ED330-AB17-4CE9-AAE7-84257EFCAEA3}" srcId="{814CEFD8-40C7-4C54-8378-1AC0C7F1ED60}" destId="{A1BF4533-5E2A-4D85-99FC-60FF4DDF5AF7}" srcOrd="2" destOrd="0" parTransId="{FBE11D6F-2E44-4238-BC25-BA2D3156581F}" sibTransId="{D61BADB1-8EF5-48E4-A564-1C76F2F908BE}"/>
    <dgm:cxn modelId="{26421F5D-38FE-4D8D-AC11-B5B123276A01}" type="presOf" srcId="{08B1C005-8B28-433D-9C79-FD515A1A4090}" destId="{F76B24AB-3BC8-40F5-9191-F554D49F457E}" srcOrd="0" destOrd="0" presId="urn:microsoft.com/office/officeart/2005/8/layout/hList7"/>
    <dgm:cxn modelId="{2855B649-6AC4-4323-8880-B515C8EEFAB1}" srcId="{814CEFD8-40C7-4C54-8378-1AC0C7F1ED60}" destId="{08B1C005-8B28-433D-9C79-FD515A1A4090}" srcOrd="1" destOrd="0" parTransId="{615B8F28-6406-45D1-8619-B339E274EE38}" sibTransId="{B8FD9026-0396-433F-A174-6976CAEDDB71}"/>
    <dgm:cxn modelId="{FC0E174C-13B9-4A8F-B366-3BE63951FC9A}" type="presOf" srcId="{08B1C005-8B28-433D-9C79-FD515A1A4090}" destId="{4A2A0947-201D-4D57-BF11-6534E4B8FBBB}" srcOrd="1" destOrd="0" presId="urn:microsoft.com/office/officeart/2005/8/layout/hList7"/>
    <dgm:cxn modelId="{9E205456-29CE-4A7E-9D49-664A1EB30D50}" type="presOf" srcId="{814CEFD8-40C7-4C54-8378-1AC0C7F1ED60}" destId="{8860E629-F528-43A2-BF2D-67487D82AF55}" srcOrd="0" destOrd="0" presId="urn:microsoft.com/office/officeart/2005/8/layout/hList7"/>
    <dgm:cxn modelId="{6DC31497-CB63-407F-A350-FFED0D577DA7}" type="presOf" srcId="{A1BF4533-5E2A-4D85-99FC-60FF4DDF5AF7}" destId="{640C5F15-92A3-477F-94C3-358CC314C3F8}" srcOrd="0" destOrd="0" presId="urn:microsoft.com/office/officeart/2005/8/layout/hList7"/>
    <dgm:cxn modelId="{EAC80AA2-4F9D-4AFA-90B0-BFE389728039}" srcId="{814CEFD8-40C7-4C54-8378-1AC0C7F1ED60}" destId="{855B00DC-1781-44D5-9C1E-4BE750AB9BC8}" srcOrd="0" destOrd="0" parTransId="{252D0A02-9F5F-432F-9CF6-419AD5C6272A}" sibTransId="{9AE4E634-F732-4E05-B90B-918FC947B366}"/>
    <dgm:cxn modelId="{20FD59A4-E4F3-4D0B-8D32-967FE3019304}" type="presOf" srcId="{A1BF4533-5E2A-4D85-99FC-60FF4DDF5AF7}" destId="{C77DCD72-2454-4A5D-9A26-C4FD3CAED815}" srcOrd="1" destOrd="0" presId="urn:microsoft.com/office/officeart/2005/8/layout/hList7"/>
    <dgm:cxn modelId="{E5FB6DAB-9DD9-4996-BABD-2D403A8BD7B5}" type="presOf" srcId="{9AE4E634-F732-4E05-B90B-918FC947B366}" destId="{A661429F-1355-45B0-B0B6-3D3B4B2142EE}" srcOrd="0" destOrd="0" presId="urn:microsoft.com/office/officeart/2005/8/layout/hList7"/>
    <dgm:cxn modelId="{877994DE-DA8A-4E52-A707-BE97DEC0B957}" type="presOf" srcId="{855B00DC-1781-44D5-9C1E-4BE750AB9BC8}" destId="{A82FB447-6749-424F-8FD4-A52B47229B2C}" srcOrd="1" destOrd="0" presId="urn:microsoft.com/office/officeart/2005/8/layout/hList7"/>
    <dgm:cxn modelId="{3953DEF0-1DC8-486D-BC7B-AE1D97885176}" type="presOf" srcId="{855B00DC-1781-44D5-9C1E-4BE750AB9BC8}" destId="{1A647213-89FA-4BC0-A50F-1E26BF854D4E}" srcOrd="0" destOrd="0" presId="urn:microsoft.com/office/officeart/2005/8/layout/hList7"/>
    <dgm:cxn modelId="{6D58564E-19D2-4932-86C7-873D52EC583F}" type="presParOf" srcId="{8860E629-F528-43A2-BF2D-67487D82AF55}" destId="{066EEB6B-3482-4AF2-8CF0-7C3FD7BA568C}" srcOrd="0" destOrd="0" presId="urn:microsoft.com/office/officeart/2005/8/layout/hList7"/>
    <dgm:cxn modelId="{FFAC5909-835E-4170-A363-1D6AE15D7B56}" type="presParOf" srcId="{8860E629-F528-43A2-BF2D-67487D82AF55}" destId="{0FEB4A62-9893-4C68-B83A-F82A582C65C9}" srcOrd="1" destOrd="0" presId="urn:microsoft.com/office/officeart/2005/8/layout/hList7"/>
    <dgm:cxn modelId="{61C05419-1EC6-4131-8D24-8F594C094BA6}" type="presParOf" srcId="{0FEB4A62-9893-4C68-B83A-F82A582C65C9}" destId="{1AC04A18-7F0D-4AAA-ABC4-8CFB391E0C5A}" srcOrd="0" destOrd="0" presId="urn:microsoft.com/office/officeart/2005/8/layout/hList7"/>
    <dgm:cxn modelId="{B7533330-13B4-476D-9877-E28B107FFFF1}" type="presParOf" srcId="{1AC04A18-7F0D-4AAA-ABC4-8CFB391E0C5A}" destId="{1A647213-89FA-4BC0-A50F-1E26BF854D4E}" srcOrd="0" destOrd="0" presId="urn:microsoft.com/office/officeart/2005/8/layout/hList7"/>
    <dgm:cxn modelId="{E5CB7194-228A-4AF9-AB61-9C0E4E8B9C2F}" type="presParOf" srcId="{1AC04A18-7F0D-4AAA-ABC4-8CFB391E0C5A}" destId="{A82FB447-6749-424F-8FD4-A52B47229B2C}" srcOrd="1" destOrd="0" presId="urn:microsoft.com/office/officeart/2005/8/layout/hList7"/>
    <dgm:cxn modelId="{D8071469-5AD6-4304-BD11-5D3093A648A8}" type="presParOf" srcId="{1AC04A18-7F0D-4AAA-ABC4-8CFB391E0C5A}" destId="{148F51CF-7CB6-42DB-9679-D968074D79F4}" srcOrd="2" destOrd="0" presId="urn:microsoft.com/office/officeart/2005/8/layout/hList7"/>
    <dgm:cxn modelId="{42BB1CEE-A420-4F26-98F8-97541B9E9602}" type="presParOf" srcId="{1AC04A18-7F0D-4AAA-ABC4-8CFB391E0C5A}" destId="{66EB2F35-063D-42E3-A05E-B2A83DD2169C}" srcOrd="3" destOrd="0" presId="urn:microsoft.com/office/officeart/2005/8/layout/hList7"/>
    <dgm:cxn modelId="{48AF20A3-2022-4310-A936-AA27C8CA5460}" type="presParOf" srcId="{0FEB4A62-9893-4C68-B83A-F82A582C65C9}" destId="{A661429F-1355-45B0-B0B6-3D3B4B2142EE}" srcOrd="1" destOrd="0" presId="urn:microsoft.com/office/officeart/2005/8/layout/hList7"/>
    <dgm:cxn modelId="{C098E091-6588-436F-92CB-DE3B8D8AF9B0}" type="presParOf" srcId="{0FEB4A62-9893-4C68-B83A-F82A582C65C9}" destId="{A198D2E2-DB9B-4BEE-9C35-FFBD94345C84}" srcOrd="2" destOrd="0" presId="urn:microsoft.com/office/officeart/2005/8/layout/hList7"/>
    <dgm:cxn modelId="{403E5101-6A00-4C0D-AD88-D348E81EE8BF}" type="presParOf" srcId="{A198D2E2-DB9B-4BEE-9C35-FFBD94345C84}" destId="{F76B24AB-3BC8-40F5-9191-F554D49F457E}" srcOrd="0" destOrd="0" presId="urn:microsoft.com/office/officeart/2005/8/layout/hList7"/>
    <dgm:cxn modelId="{63491AE8-9BCE-472B-A898-29B93814294A}" type="presParOf" srcId="{A198D2E2-DB9B-4BEE-9C35-FFBD94345C84}" destId="{4A2A0947-201D-4D57-BF11-6534E4B8FBBB}" srcOrd="1" destOrd="0" presId="urn:microsoft.com/office/officeart/2005/8/layout/hList7"/>
    <dgm:cxn modelId="{19C86063-C00D-4EF8-BDDC-22F7D23E503A}" type="presParOf" srcId="{A198D2E2-DB9B-4BEE-9C35-FFBD94345C84}" destId="{7943B215-B844-4C58-9392-72C754A8ACAF}" srcOrd="2" destOrd="0" presId="urn:microsoft.com/office/officeart/2005/8/layout/hList7"/>
    <dgm:cxn modelId="{2580F65F-559C-43FE-845F-6254E371EB0E}" type="presParOf" srcId="{A198D2E2-DB9B-4BEE-9C35-FFBD94345C84}" destId="{1FCC1DF4-A2A4-459F-8D37-B1E7D8605583}" srcOrd="3" destOrd="0" presId="urn:microsoft.com/office/officeart/2005/8/layout/hList7"/>
    <dgm:cxn modelId="{E59D9A28-CA5A-4E56-94D1-61E189466002}" type="presParOf" srcId="{0FEB4A62-9893-4C68-B83A-F82A582C65C9}" destId="{59CA6F95-8BAA-4FF4-A0A0-278BCE9AFE95}" srcOrd="3" destOrd="0" presId="urn:microsoft.com/office/officeart/2005/8/layout/hList7"/>
    <dgm:cxn modelId="{D60D117E-476B-4DF4-8C31-B7257C4192A5}" type="presParOf" srcId="{0FEB4A62-9893-4C68-B83A-F82A582C65C9}" destId="{5606A608-E857-4F5D-9CE8-468FE4C4CC6A}" srcOrd="4" destOrd="0" presId="urn:microsoft.com/office/officeart/2005/8/layout/hList7"/>
    <dgm:cxn modelId="{F72A9DD4-4B99-4561-85F6-F833EF98EDE8}" type="presParOf" srcId="{5606A608-E857-4F5D-9CE8-468FE4C4CC6A}" destId="{640C5F15-92A3-477F-94C3-358CC314C3F8}" srcOrd="0" destOrd="0" presId="urn:microsoft.com/office/officeart/2005/8/layout/hList7"/>
    <dgm:cxn modelId="{DD38652C-9504-4BC1-84EA-EEA2BB66EDAE}" type="presParOf" srcId="{5606A608-E857-4F5D-9CE8-468FE4C4CC6A}" destId="{C77DCD72-2454-4A5D-9A26-C4FD3CAED815}" srcOrd="1" destOrd="0" presId="urn:microsoft.com/office/officeart/2005/8/layout/hList7"/>
    <dgm:cxn modelId="{1200F005-DF2F-4783-BFA5-2CE61E89764A}" type="presParOf" srcId="{5606A608-E857-4F5D-9CE8-468FE4C4CC6A}" destId="{F8B26396-5358-4B38-97E0-C87692DAC7DD}" srcOrd="2" destOrd="0" presId="urn:microsoft.com/office/officeart/2005/8/layout/hList7"/>
    <dgm:cxn modelId="{B3065322-4D48-44DD-91C2-94B00D58BB23}" type="presParOf" srcId="{5606A608-E857-4F5D-9CE8-468FE4C4CC6A}" destId="{E74BFBFF-4EE1-4607-80BA-7AC6FC95B01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99DC1B-B684-432B-B2FF-9F28FDD17C8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9E11FFDE-B8A6-4492-B874-EBDD7038DDCE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bg1"/>
              </a:solidFill>
              <a:latin typeface="Akrobat" panose="00000600000000000000"/>
            </a:rPr>
            <a:t>ОБРАЩЕНИЯ</a:t>
          </a:r>
        </a:p>
      </dgm:t>
    </dgm:pt>
    <dgm:pt modelId="{EB00CC5F-061D-44A1-8318-2A70C3A26376}" type="parTrans" cxnId="{F32D17B0-71BE-469F-9E5B-0F0DB3029CD8}">
      <dgm:prSet/>
      <dgm:spPr/>
      <dgm:t>
        <a:bodyPr/>
        <a:lstStyle/>
        <a:p>
          <a:endParaRPr lang="ru-RU"/>
        </a:p>
      </dgm:t>
    </dgm:pt>
    <dgm:pt modelId="{860A8000-E044-4DAB-9CB9-8270F7FB27FC}" type="sibTrans" cxnId="{F32D17B0-71BE-469F-9E5B-0F0DB3029CD8}">
      <dgm:prSet/>
      <dgm:spPr/>
      <dgm:t>
        <a:bodyPr/>
        <a:lstStyle/>
        <a:p>
          <a:endParaRPr lang="ru-RU"/>
        </a:p>
      </dgm:t>
    </dgm:pt>
    <dgm:pt modelId="{48DA9696-49F5-4B42-8751-8641F1118BF6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000" b="0" dirty="0">
              <a:solidFill>
                <a:schemeClr val="bg1"/>
              </a:solidFill>
              <a:latin typeface="Akrobat" panose="00000600000000000000"/>
            </a:rPr>
            <a:t>ДИАГНОСТИКА</a:t>
          </a:r>
        </a:p>
      </dgm:t>
    </dgm:pt>
    <dgm:pt modelId="{4DEED57F-BB47-445B-AD15-080568FE6753}" type="parTrans" cxnId="{D8896882-75AD-4EE6-AFF2-FFEEA7B0FAF6}">
      <dgm:prSet/>
      <dgm:spPr/>
      <dgm:t>
        <a:bodyPr/>
        <a:lstStyle/>
        <a:p>
          <a:endParaRPr lang="ru-RU"/>
        </a:p>
      </dgm:t>
    </dgm:pt>
    <dgm:pt modelId="{02349DBC-01A6-4965-9935-044E0077932A}" type="sibTrans" cxnId="{D8896882-75AD-4EE6-AFF2-FFEEA7B0FAF6}">
      <dgm:prSet/>
      <dgm:spPr/>
      <dgm:t>
        <a:bodyPr/>
        <a:lstStyle/>
        <a:p>
          <a:endParaRPr lang="ru-RU"/>
        </a:p>
      </dgm:t>
    </dgm:pt>
    <dgm:pt modelId="{C11594E0-CE3B-444F-B826-43962AC656D5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800" b="1" dirty="0">
              <a:solidFill>
                <a:schemeClr val="bg1"/>
              </a:solidFill>
              <a:latin typeface="Akrobat" panose="00000600000000000000"/>
            </a:rPr>
            <a:t>ВЫКУП</a:t>
          </a:r>
        </a:p>
      </dgm:t>
    </dgm:pt>
    <dgm:pt modelId="{6291AB8A-7435-4E9C-973D-69E1A7B3FBE3}" type="parTrans" cxnId="{460A6AA9-C350-41A9-A7DF-FE9C6682D1BC}">
      <dgm:prSet/>
      <dgm:spPr/>
      <dgm:t>
        <a:bodyPr/>
        <a:lstStyle/>
        <a:p>
          <a:endParaRPr lang="ru-RU"/>
        </a:p>
      </dgm:t>
    </dgm:pt>
    <dgm:pt modelId="{6741D3B5-A45C-4FC9-AA4D-7EFFBECD2DA7}" type="sibTrans" cxnId="{460A6AA9-C350-41A9-A7DF-FE9C6682D1BC}">
      <dgm:prSet/>
      <dgm:spPr/>
      <dgm:t>
        <a:bodyPr/>
        <a:lstStyle/>
        <a:p>
          <a:endParaRPr lang="ru-RU"/>
        </a:p>
      </dgm:t>
    </dgm:pt>
    <dgm:pt modelId="{B161EF83-418A-4A26-A164-FC1030B9F64F}" type="pres">
      <dgm:prSet presAssocID="{F999DC1B-B684-432B-B2FF-9F28FDD17C8C}" presName="Name0" presStyleCnt="0">
        <dgm:presLayoutVars>
          <dgm:dir/>
          <dgm:animLvl val="lvl"/>
          <dgm:resizeHandles val="exact"/>
        </dgm:presLayoutVars>
      </dgm:prSet>
      <dgm:spPr/>
    </dgm:pt>
    <dgm:pt modelId="{AA3D33A3-9E57-4A4F-AA67-605ABD83ABCA}" type="pres">
      <dgm:prSet presAssocID="{9E11FFDE-B8A6-4492-B874-EBDD7038DDCE}" presName="Name8" presStyleCnt="0"/>
      <dgm:spPr/>
    </dgm:pt>
    <dgm:pt modelId="{0F359897-0B11-4B34-ABFC-EFB5D4DB2137}" type="pres">
      <dgm:prSet presAssocID="{9E11FFDE-B8A6-4492-B874-EBDD7038DDCE}" presName="level" presStyleLbl="node1" presStyleIdx="0" presStyleCnt="3" custLinFactNeighborX="732" custLinFactNeighborY="0">
        <dgm:presLayoutVars>
          <dgm:chMax val="1"/>
          <dgm:bulletEnabled val="1"/>
        </dgm:presLayoutVars>
      </dgm:prSet>
      <dgm:spPr/>
    </dgm:pt>
    <dgm:pt modelId="{27BCE134-EEAC-4F34-9667-2AC8C747A085}" type="pres">
      <dgm:prSet presAssocID="{9E11FFDE-B8A6-4492-B874-EBDD7038DDC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D9487A-D321-451D-B581-EDEE1E41C330}" type="pres">
      <dgm:prSet presAssocID="{48DA9696-49F5-4B42-8751-8641F1118BF6}" presName="Name8" presStyleCnt="0"/>
      <dgm:spPr/>
    </dgm:pt>
    <dgm:pt modelId="{D647E847-42D5-470B-9A26-BC2F1A5C1945}" type="pres">
      <dgm:prSet presAssocID="{48DA9696-49F5-4B42-8751-8641F1118BF6}" presName="level" presStyleLbl="node1" presStyleIdx="1" presStyleCnt="3">
        <dgm:presLayoutVars>
          <dgm:chMax val="1"/>
          <dgm:bulletEnabled val="1"/>
        </dgm:presLayoutVars>
      </dgm:prSet>
      <dgm:spPr/>
    </dgm:pt>
    <dgm:pt modelId="{768CC4B3-92C8-466C-B7EC-E150696F3E2C}" type="pres">
      <dgm:prSet presAssocID="{48DA9696-49F5-4B42-8751-8641F1118B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C41A2F-93B5-4990-88E7-D9A2B121F7B4}" type="pres">
      <dgm:prSet presAssocID="{C11594E0-CE3B-444F-B826-43962AC656D5}" presName="Name8" presStyleCnt="0"/>
      <dgm:spPr/>
    </dgm:pt>
    <dgm:pt modelId="{1E3887DC-660A-40FC-A4C1-3C37D23E5DAB}" type="pres">
      <dgm:prSet presAssocID="{C11594E0-CE3B-444F-B826-43962AC656D5}" presName="level" presStyleLbl="node1" presStyleIdx="2" presStyleCnt="3">
        <dgm:presLayoutVars>
          <dgm:chMax val="1"/>
          <dgm:bulletEnabled val="1"/>
        </dgm:presLayoutVars>
      </dgm:prSet>
      <dgm:spPr/>
    </dgm:pt>
    <dgm:pt modelId="{DB433360-9FC6-44D1-8587-8E1B85ADC64C}" type="pres">
      <dgm:prSet presAssocID="{C11594E0-CE3B-444F-B826-43962AC656D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1789F50-07BB-48AD-84C5-5E0E1C8DAB81}" type="presOf" srcId="{48DA9696-49F5-4B42-8751-8641F1118BF6}" destId="{768CC4B3-92C8-466C-B7EC-E150696F3E2C}" srcOrd="1" destOrd="0" presId="urn:microsoft.com/office/officeart/2005/8/layout/pyramid3"/>
    <dgm:cxn modelId="{D8896882-75AD-4EE6-AFF2-FFEEA7B0FAF6}" srcId="{F999DC1B-B684-432B-B2FF-9F28FDD17C8C}" destId="{48DA9696-49F5-4B42-8751-8641F1118BF6}" srcOrd="1" destOrd="0" parTransId="{4DEED57F-BB47-445B-AD15-080568FE6753}" sibTransId="{02349DBC-01A6-4965-9935-044E0077932A}"/>
    <dgm:cxn modelId="{4EB44E95-9604-492F-B565-BAE1B7E6EC9D}" type="presOf" srcId="{C11594E0-CE3B-444F-B826-43962AC656D5}" destId="{1E3887DC-660A-40FC-A4C1-3C37D23E5DAB}" srcOrd="0" destOrd="0" presId="urn:microsoft.com/office/officeart/2005/8/layout/pyramid3"/>
    <dgm:cxn modelId="{D955B99C-5A58-4838-BDE9-E55CEDAAB50D}" type="presOf" srcId="{9E11FFDE-B8A6-4492-B874-EBDD7038DDCE}" destId="{27BCE134-EEAC-4F34-9667-2AC8C747A085}" srcOrd="1" destOrd="0" presId="urn:microsoft.com/office/officeart/2005/8/layout/pyramid3"/>
    <dgm:cxn modelId="{460A6AA9-C350-41A9-A7DF-FE9C6682D1BC}" srcId="{F999DC1B-B684-432B-B2FF-9F28FDD17C8C}" destId="{C11594E0-CE3B-444F-B826-43962AC656D5}" srcOrd="2" destOrd="0" parTransId="{6291AB8A-7435-4E9C-973D-69E1A7B3FBE3}" sibTransId="{6741D3B5-A45C-4FC9-AA4D-7EFFBECD2DA7}"/>
    <dgm:cxn modelId="{F32D17B0-71BE-469F-9E5B-0F0DB3029CD8}" srcId="{F999DC1B-B684-432B-B2FF-9F28FDD17C8C}" destId="{9E11FFDE-B8A6-4492-B874-EBDD7038DDCE}" srcOrd="0" destOrd="0" parTransId="{EB00CC5F-061D-44A1-8318-2A70C3A26376}" sibTransId="{860A8000-E044-4DAB-9CB9-8270F7FB27FC}"/>
    <dgm:cxn modelId="{BBA6D5B6-B188-4F51-829E-D84D38AB28E4}" type="presOf" srcId="{C11594E0-CE3B-444F-B826-43962AC656D5}" destId="{DB433360-9FC6-44D1-8587-8E1B85ADC64C}" srcOrd="1" destOrd="0" presId="urn:microsoft.com/office/officeart/2005/8/layout/pyramid3"/>
    <dgm:cxn modelId="{4A5685EB-309A-49C2-8B6F-69B48823D72B}" type="presOf" srcId="{9E11FFDE-B8A6-4492-B874-EBDD7038DDCE}" destId="{0F359897-0B11-4B34-ABFC-EFB5D4DB2137}" srcOrd="0" destOrd="0" presId="urn:microsoft.com/office/officeart/2005/8/layout/pyramid3"/>
    <dgm:cxn modelId="{3E8D2AEC-827E-441D-A1EA-0DF7C6A91A4F}" type="presOf" srcId="{48DA9696-49F5-4B42-8751-8641F1118BF6}" destId="{D647E847-42D5-470B-9A26-BC2F1A5C1945}" srcOrd="0" destOrd="0" presId="urn:microsoft.com/office/officeart/2005/8/layout/pyramid3"/>
    <dgm:cxn modelId="{8836CFF2-C071-453E-AD17-675EA18BF006}" type="presOf" srcId="{F999DC1B-B684-432B-B2FF-9F28FDD17C8C}" destId="{B161EF83-418A-4A26-A164-FC1030B9F64F}" srcOrd="0" destOrd="0" presId="urn:microsoft.com/office/officeart/2005/8/layout/pyramid3"/>
    <dgm:cxn modelId="{038C429D-0CCF-49D1-A54B-D0CEAFDD60A9}" type="presParOf" srcId="{B161EF83-418A-4A26-A164-FC1030B9F64F}" destId="{AA3D33A3-9E57-4A4F-AA67-605ABD83ABCA}" srcOrd="0" destOrd="0" presId="urn:microsoft.com/office/officeart/2005/8/layout/pyramid3"/>
    <dgm:cxn modelId="{0440CDA5-17DD-429F-9B27-B27036C7ADFC}" type="presParOf" srcId="{AA3D33A3-9E57-4A4F-AA67-605ABD83ABCA}" destId="{0F359897-0B11-4B34-ABFC-EFB5D4DB2137}" srcOrd="0" destOrd="0" presId="urn:microsoft.com/office/officeart/2005/8/layout/pyramid3"/>
    <dgm:cxn modelId="{9F785DBE-714A-4D91-AD91-DC22427C6259}" type="presParOf" srcId="{AA3D33A3-9E57-4A4F-AA67-605ABD83ABCA}" destId="{27BCE134-EEAC-4F34-9667-2AC8C747A085}" srcOrd="1" destOrd="0" presId="urn:microsoft.com/office/officeart/2005/8/layout/pyramid3"/>
    <dgm:cxn modelId="{AF8170C0-4B9F-400A-9D3E-9609E461BFDF}" type="presParOf" srcId="{B161EF83-418A-4A26-A164-FC1030B9F64F}" destId="{8CD9487A-D321-451D-B581-EDEE1E41C330}" srcOrd="1" destOrd="0" presId="urn:microsoft.com/office/officeart/2005/8/layout/pyramid3"/>
    <dgm:cxn modelId="{E8E37FD5-CC1B-48B4-8A6E-5C81BC42195F}" type="presParOf" srcId="{8CD9487A-D321-451D-B581-EDEE1E41C330}" destId="{D647E847-42D5-470B-9A26-BC2F1A5C1945}" srcOrd="0" destOrd="0" presId="urn:microsoft.com/office/officeart/2005/8/layout/pyramid3"/>
    <dgm:cxn modelId="{BAA8B055-5C94-4F31-B625-FC19FA27DB8C}" type="presParOf" srcId="{8CD9487A-D321-451D-B581-EDEE1E41C330}" destId="{768CC4B3-92C8-466C-B7EC-E150696F3E2C}" srcOrd="1" destOrd="0" presId="urn:microsoft.com/office/officeart/2005/8/layout/pyramid3"/>
    <dgm:cxn modelId="{2D1419C5-3A10-4CF9-B09B-487AFFE895B6}" type="presParOf" srcId="{B161EF83-418A-4A26-A164-FC1030B9F64F}" destId="{26C41A2F-93B5-4990-88E7-D9A2B121F7B4}" srcOrd="2" destOrd="0" presId="urn:microsoft.com/office/officeart/2005/8/layout/pyramid3"/>
    <dgm:cxn modelId="{8A59233F-2C62-41DB-9256-06B120E70983}" type="presParOf" srcId="{26C41A2F-93B5-4990-88E7-D9A2B121F7B4}" destId="{1E3887DC-660A-40FC-A4C1-3C37D23E5DAB}" srcOrd="0" destOrd="0" presId="urn:microsoft.com/office/officeart/2005/8/layout/pyramid3"/>
    <dgm:cxn modelId="{43A41589-8875-4DA8-B169-3254453C9F94}" type="presParOf" srcId="{26C41A2F-93B5-4990-88E7-D9A2B121F7B4}" destId="{DB433360-9FC6-44D1-8587-8E1B85ADC64C}" srcOrd="1" destOrd="0" presId="urn:microsoft.com/office/officeart/2005/8/layout/pyramid3"/>
  </dgm:cxnLst>
  <dgm:bg/>
  <dgm:whole>
    <a:ln>
      <a:gradFill>
        <a:gsLst>
          <a:gs pos="0">
            <a:schemeClr val="accent1">
              <a:lumMod val="5000"/>
              <a:lumOff val="95000"/>
              <a:alpha val="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99DC1B-B684-432B-B2FF-9F28FDD17C8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9E11FFDE-B8A6-4492-B874-EBDD7038DDCE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4000" b="1" dirty="0">
              <a:solidFill>
                <a:schemeClr val="bg1"/>
              </a:solidFill>
              <a:latin typeface="Akrobat" panose="00000600000000000000"/>
            </a:rPr>
            <a:t>31 000</a:t>
          </a:r>
        </a:p>
      </dgm:t>
    </dgm:pt>
    <dgm:pt modelId="{EB00CC5F-061D-44A1-8318-2A70C3A26376}" type="parTrans" cxnId="{F32D17B0-71BE-469F-9E5B-0F0DB3029CD8}">
      <dgm:prSet/>
      <dgm:spPr/>
      <dgm:t>
        <a:bodyPr/>
        <a:lstStyle/>
        <a:p>
          <a:endParaRPr lang="ru-RU"/>
        </a:p>
      </dgm:t>
    </dgm:pt>
    <dgm:pt modelId="{860A8000-E044-4DAB-9CB9-8270F7FB27FC}" type="sibTrans" cxnId="{F32D17B0-71BE-469F-9E5B-0F0DB3029CD8}">
      <dgm:prSet/>
      <dgm:spPr/>
      <dgm:t>
        <a:bodyPr/>
        <a:lstStyle/>
        <a:p>
          <a:endParaRPr lang="ru-RU"/>
        </a:p>
      </dgm:t>
    </dgm:pt>
    <dgm:pt modelId="{48DA9696-49F5-4B42-8751-8641F1118BF6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3600" b="1" dirty="0">
              <a:solidFill>
                <a:schemeClr val="bg1"/>
              </a:solidFill>
              <a:latin typeface="Akrobat" panose="00000600000000000000"/>
            </a:rPr>
            <a:t>10 237</a:t>
          </a:r>
        </a:p>
      </dgm:t>
    </dgm:pt>
    <dgm:pt modelId="{4DEED57F-BB47-445B-AD15-080568FE6753}" type="parTrans" cxnId="{D8896882-75AD-4EE6-AFF2-FFEEA7B0FAF6}">
      <dgm:prSet/>
      <dgm:spPr/>
      <dgm:t>
        <a:bodyPr/>
        <a:lstStyle/>
        <a:p>
          <a:endParaRPr lang="ru-RU"/>
        </a:p>
      </dgm:t>
    </dgm:pt>
    <dgm:pt modelId="{02349DBC-01A6-4965-9935-044E0077932A}" type="sibTrans" cxnId="{D8896882-75AD-4EE6-AFF2-FFEEA7B0FAF6}">
      <dgm:prSet/>
      <dgm:spPr/>
      <dgm:t>
        <a:bodyPr/>
        <a:lstStyle/>
        <a:p>
          <a:endParaRPr lang="ru-RU"/>
        </a:p>
      </dgm:t>
    </dgm:pt>
    <dgm:pt modelId="{C11594E0-CE3B-444F-B826-43962AC656D5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b="1" dirty="0">
              <a:solidFill>
                <a:schemeClr val="bg1"/>
              </a:solidFill>
              <a:latin typeface="Akrobat" panose="00000600000000000000"/>
            </a:rPr>
            <a:t>580</a:t>
          </a:r>
        </a:p>
      </dgm:t>
    </dgm:pt>
    <dgm:pt modelId="{6291AB8A-7435-4E9C-973D-69E1A7B3FBE3}" type="parTrans" cxnId="{460A6AA9-C350-41A9-A7DF-FE9C6682D1BC}">
      <dgm:prSet/>
      <dgm:spPr/>
      <dgm:t>
        <a:bodyPr/>
        <a:lstStyle/>
        <a:p>
          <a:endParaRPr lang="ru-RU"/>
        </a:p>
      </dgm:t>
    </dgm:pt>
    <dgm:pt modelId="{6741D3B5-A45C-4FC9-AA4D-7EFFBECD2DA7}" type="sibTrans" cxnId="{460A6AA9-C350-41A9-A7DF-FE9C6682D1BC}">
      <dgm:prSet/>
      <dgm:spPr/>
      <dgm:t>
        <a:bodyPr/>
        <a:lstStyle/>
        <a:p>
          <a:endParaRPr lang="ru-RU"/>
        </a:p>
      </dgm:t>
    </dgm:pt>
    <dgm:pt modelId="{B161EF83-418A-4A26-A164-FC1030B9F64F}" type="pres">
      <dgm:prSet presAssocID="{F999DC1B-B684-432B-B2FF-9F28FDD17C8C}" presName="Name0" presStyleCnt="0">
        <dgm:presLayoutVars>
          <dgm:dir/>
          <dgm:animLvl val="lvl"/>
          <dgm:resizeHandles val="exact"/>
        </dgm:presLayoutVars>
      </dgm:prSet>
      <dgm:spPr/>
    </dgm:pt>
    <dgm:pt modelId="{AA3D33A3-9E57-4A4F-AA67-605ABD83ABCA}" type="pres">
      <dgm:prSet presAssocID="{9E11FFDE-B8A6-4492-B874-EBDD7038DDCE}" presName="Name8" presStyleCnt="0"/>
      <dgm:spPr/>
    </dgm:pt>
    <dgm:pt modelId="{0F359897-0B11-4B34-ABFC-EFB5D4DB2137}" type="pres">
      <dgm:prSet presAssocID="{9E11FFDE-B8A6-4492-B874-EBDD7038DDCE}" presName="level" presStyleLbl="node1" presStyleIdx="0" presStyleCnt="3" custLinFactNeighborX="732" custLinFactNeighborY="0">
        <dgm:presLayoutVars>
          <dgm:chMax val="1"/>
          <dgm:bulletEnabled val="1"/>
        </dgm:presLayoutVars>
      </dgm:prSet>
      <dgm:spPr/>
    </dgm:pt>
    <dgm:pt modelId="{27BCE134-EEAC-4F34-9667-2AC8C747A085}" type="pres">
      <dgm:prSet presAssocID="{9E11FFDE-B8A6-4492-B874-EBDD7038DDC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D9487A-D321-451D-B581-EDEE1E41C330}" type="pres">
      <dgm:prSet presAssocID="{48DA9696-49F5-4B42-8751-8641F1118BF6}" presName="Name8" presStyleCnt="0"/>
      <dgm:spPr/>
    </dgm:pt>
    <dgm:pt modelId="{D647E847-42D5-470B-9A26-BC2F1A5C1945}" type="pres">
      <dgm:prSet presAssocID="{48DA9696-49F5-4B42-8751-8641F1118BF6}" presName="level" presStyleLbl="node1" presStyleIdx="1" presStyleCnt="3">
        <dgm:presLayoutVars>
          <dgm:chMax val="1"/>
          <dgm:bulletEnabled val="1"/>
        </dgm:presLayoutVars>
      </dgm:prSet>
      <dgm:spPr/>
    </dgm:pt>
    <dgm:pt modelId="{768CC4B3-92C8-466C-B7EC-E150696F3E2C}" type="pres">
      <dgm:prSet presAssocID="{48DA9696-49F5-4B42-8751-8641F1118BF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C41A2F-93B5-4990-88E7-D9A2B121F7B4}" type="pres">
      <dgm:prSet presAssocID="{C11594E0-CE3B-444F-B826-43962AC656D5}" presName="Name8" presStyleCnt="0"/>
      <dgm:spPr/>
    </dgm:pt>
    <dgm:pt modelId="{1E3887DC-660A-40FC-A4C1-3C37D23E5DAB}" type="pres">
      <dgm:prSet presAssocID="{C11594E0-CE3B-444F-B826-43962AC656D5}" presName="level" presStyleLbl="node1" presStyleIdx="2" presStyleCnt="3">
        <dgm:presLayoutVars>
          <dgm:chMax val="1"/>
          <dgm:bulletEnabled val="1"/>
        </dgm:presLayoutVars>
      </dgm:prSet>
      <dgm:spPr/>
    </dgm:pt>
    <dgm:pt modelId="{DB433360-9FC6-44D1-8587-8E1B85ADC64C}" type="pres">
      <dgm:prSet presAssocID="{C11594E0-CE3B-444F-B826-43962AC656D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1789F50-07BB-48AD-84C5-5E0E1C8DAB81}" type="presOf" srcId="{48DA9696-49F5-4B42-8751-8641F1118BF6}" destId="{768CC4B3-92C8-466C-B7EC-E150696F3E2C}" srcOrd="1" destOrd="0" presId="urn:microsoft.com/office/officeart/2005/8/layout/pyramid3"/>
    <dgm:cxn modelId="{D8896882-75AD-4EE6-AFF2-FFEEA7B0FAF6}" srcId="{F999DC1B-B684-432B-B2FF-9F28FDD17C8C}" destId="{48DA9696-49F5-4B42-8751-8641F1118BF6}" srcOrd="1" destOrd="0" parTransId="{4DEED57F-BB47-445B-AD15-080568FE6753}" sibTransId="{02349DBC-01A6-4965-9935-044E0077932A}"/>
    <dgm:cxn modelId="{4EB44E95-9604-492F-B565-BAE1B7E6EC9D}" type="presOf" srcId="{C11594E0-CE3B-444F-B826-43962AC656D5}" destId="{1E3887DC-660A-40FC-A4C1-3C37D23E5DAB}" srcOrd="0" destOrd="0" presId="urn:microsoft.com/office/officeart/2005/8/layout/pyramid3"/>
    <dgm:cxn modelId="{D955B99C-5A58-4838-BDE9-E55CEDAAB50D}" type="presOf" srcId="{9E11FFDE-B8A6-4492-B874-EBDD7038DDCE}" destId="{27BCE134-EEAC-4F34-9667-2AC8C747A085}" srcOrd="1" destOrd="0" presId="urn:microsoft.com/office/officeart/2005/8/layout/pyramid3"/>
    <dgm:cxn modelId="{460A6AA9-C350-41A9-A7DF-FE9C6682D1BC}" srcId="{F999DC1B-B684-432B-B2FF-9F28FDD17C8C}" destId="{C11594E0-CE3B-444F-B826-43962AC656D5}" srcOrd="2" destOrd="0" parTransId="{6291AB8A-7435-4E9C-973D-69E1A7B3FBE3}" sibTransId="{6741D3B5-A45C-4FC9-AA4D-7EFFBECD2DA7}"/>
    <dgm:cxn modelId="{F32D17B0-71BE-469F-9E5B-0F0DB3029CD8}" srcId="{F999DC1B-B684-432B-B2FF-9F28FDD17C8C}" destId="{9E11FFDE-B8A6-4492-B874-EBDD7038DDCE}" srcOrd="0" destOrd="0" parTransId="{EB00CC5F-061D-44A1-8318-2A70C3A26376}" sibTransId="{860A8000-E044-4DAB-9CB9-8270F7FB27FC}"/>
    <dgm:cxn modelId="{BBA6D5B6-B188-4F51-829E-D84D38AB28E4}" type="presOf" srcId="{C11594E0-CE3B-444F-B826-43962AC656D5}" destId="{DB433360-9FC6-44D1-8587-8E1B85ADC64C}" srcOrd="1" destOrd="0" presId="urn:microsoft.com/office/officeart/2005/8/layout/pyramid3"/>
    <dgm:cxn modelId="{4A5685EB-309A-49C2-8B6F-69B48823D72B}" type="presOf" srcId="{9E11FFDE-B8A6-4492-B874-EBDD7038DDCE}" destId="{0F359897-0B11-4B34-ABFC-EFB5D4DB2137}" srcOrd="0" destOrd="0" presId="urn:microsoft.com/office/officeart/2005/8/layout/pyramid3"/>
    <dgm:cxn modelId="{3E8D2AEC-827E-441D-A1EA-0DF7C6A91A4F}" type="presOf" srcId="{48DA9696-49F5-4B42-8751-8641F1118BF6}" destId="{D647E847-42D5-470B-9A26-BC2F1A5C1945}" srcOrd="0" destOrd="0" presId="urn:microsoft.com/office/officeart/2005/8/layout/pyramid3"/>
    <dgm:cxn modelId="{8836CFF2-C071-453E-AD17-675EA18BF006}" type="presOf" srcId="{F999DC1B-B684-432B-B2FF-9F28FDD17C8C}" destId="{B161EF83-418A-4A26-A164-FC1030B9F64F}" srcOrd="0" destOrd="0" presId="urn:microsoft.com/office/officeart/2005/8/layout/pyramid3"/>
    <dgm:cxn modelId="{038C429D-0CCF-49D1-A54B-D0CEAFDD60A9}" type="presParOf" srcId="{B161EF83-418A-4A26-A164-FC1030B9F64F}" destId="{AA3D33A3-9E57-4A4F-AA67-605ABD83ABCA}" srcOrd="0" destOrd="0" presId="urn:microsoft.com/office/officeart/2005/8/layout/pyramid3"/>
    <dgm:cxn modelId="{0440CDA5-17DD-429F-9B27-B27036C7ADFC}" type="presParOf" srcId="{AA3D33A3-9E57-4A4F-AA67-605ABD83ABCA}" destId="{0F359897-0B11-4B34-ABFC-EFB5D4DB2137}" srcOrd="0" destOrd="0" presId="urn:microsoft.com/office/officeart/2005/8/layout/pyramid3"/>
    <dgm:cxn modelId="{9F785DBE-714A-4D91-AD91-DC22427C6259}" type="presParOf" srcId="{AA3D33A3-9E57-4A4F-AA67-605ABD83ABCA}" destId="{27BCE134-EEAC-4F34-9667-2AC8C747A085}" srcOrd="1" destOrd="0" presId="urn:microsoft.com/office/officeart/2005/8/layout/pyramid3"/>
    <dgm:cxn modelId="{AF8170C0-4B9F-400A-9D3E-9609E461BFDF}" type="presParOf" srcId="{B161EF83-418A-4A26-A164-FC1030B9F64F}" destId="{8CD9487A-D321-451D-B581-EDEE1E41C330}" srcOrd="1" destOrd="0" presId="urn:microsoft.com/office/officeart/2005/8/layout/pyramid3"/>
    <dgm:cxn modelId="{E8E37FD5-CC1B-48B4-8A6E-5C81BC42195F}" type="presParOf" srcId="{8CD9487A-D321-451D-B581-EDEE1E41C330}" destId="{D647E847-42D5-470B-9A26-BC2F1A5C1945}" srcOrd="0" destOrd="0" presId="urn:microsoft.com/office/officeart/2005/8/layout/pyramid3"/>
    <dgm:cxn modelId="{BAA8B055-5C94-4F31-B625-FC19FA27DB8C}" type="presParOf" srcId="{8CD9487A-D321-451D-B581-EDEE1E41C330}" destId="{768CC4B3-92C8-466C-B7EC-E150696F3E2C}" srcOrd="1" destOrd="0" presId="urn:microsoft.com/office/officeart/2005/8/layout/pyramid3"/>
    <dgm:cxn modelId="{2D1419C5-3A10-4CF9-B09B-487AFFE895B6}" type="presParOf" srcId="{B161EF83-418A-4A26-A164-FC1030B9F64F}" destId="{26C41A2F-93B5-4990-88E7-D9A2B121F7B4}" srcOrd="2" destOrd="0" presId="urn:microsoft.com/office/officeart/2005/8/layout/pyramid3"/>
    <dgm:cxn modelId="{8A59233F-2C62-41DB-9256-06B120E70983}" type="presParOf" srcId="{26C41A2F-93B5-4990-88E7-D9A2B121F7B4}" destId="{1E3887DC-660A-40FC-A4C1-3C37D23E5DAB}" srcOrd="0" destOrd="0" presId="urn:microsoft.com/office/officeart/2005/8/layout/pyramid3"/>
    <dgm:cxn modelId="{43A41589-8875-4DA8-B169-3254453C9F94}" type="presParOf" srcId="{26C41A2F-93B5-4990-88E7-D9A2B121F7B4}" destId="{DB433360-9FC6-44D1-8587-8E1B85ADC64C}" srcOrd="1" destOrd="0" presId="urn:microsoft.com/office/officeart/2005/8/layout/pyramid3"/>
  </dgm:cxnLst>
  <dgm:bg/>
  <dgm:whole>
    <a:ln>
      <a:gradFill>
        <a:gsLst>
          <a:gs pos="0">
            <a:schemeClr val="accent1">
              <a:lumMod val="5000"/>
              <a:lumOff val="95000"/>
              <a:alpha val="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C85DE-02BC-4B2D-A2A8-E745B886F185}">
      <dsp:nvSpPr>
        <dsp:cNvPr id="0" name=""/>
        <dsp:cNvSpPr/>
      </dsp:nvSpPr>
      <dsp:spPr>
        <a:xfrm>
          <a:off x="1739341" y="0"/>
          <a:ext cx="1170525" cy="817064"/>
        </a:xfrm>
        <a:prstGeom prst="trapezoid">
          <a:avLst>
            <a:gd name="adj" fmla="val 71630"/>
          </a:avLst>
        </a:prstGeom>
        <a:solidFill>
          <a:schemeClr val="tx1">
            <a:alpha val="7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-%</a:t>
          </a:r>
          <a:endParaRPr lang="ru-RU" sz="2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9341" y="0"/>
        <a:ext cx="1170525" cy="817064"/>
      </dsp:txXfrm>
    </dsp:sp>
    <dsp:sp modelId="{A0CB5B30-1B6C-4067-9787-575A7E93E780}">
      <dsp:nvSpPr>
        <dsp:cNvPr id="0" name=""/>
        <dsp:cNvSpPr/>
      </dsp:nvSpPr>
      <dsp:spPr>
        <a:xfrm>
          <a:off x="1161184" y="797447"/>
          <a:ext cx="2341050" cy="817064"/>
        </a:xfrm>
        <a:prstGeom prst="trapezoid">
          <a:avLst>
            <a:gd name="adj" fmla="val 71630"/>
          </a:avLst>
        </a:prstGeom>
        <a:solidFill>
          <a:srgbClr val="FF0000">
            <a:alpha val="7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От 60 до 90 дней на складе 0 до 2%</a:t>
          </a:r>
          <a:endParaRPr lang="ru-RU" sz="18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0868" y="797447"/>
        <a:ext cx="1521682" cy="817064"/>
      </dsp:txXfrm>
    </dsp:sp>
    <dsp:sp modelId="{2B194299-6A76-4B6D-842A-F91A4DF02D76}">
      <dsp:nvSpPr>
        <dsp:cNvPr id="0" name=""/>
        <dsp:cNvSpPr/>
      </dsp:nvSpPr>
      <dsp:spPr>
        <a:xfrm>
          <a:off x="585262" y="1634129"/>
          <a:ext cx="3511575" cy="817064"/>
        </a:xfrm>
        <a:prstGeom prst="trapezoid">
          <a:avLst>
            <a:gd name="adj" fmla="val 71630"/>
          </a:avLst>
        </a:prstGeom>
        <a:solidFill>
          <a:srgbClr val="FFFF00">
            <a:alpha val="66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 30 до 60 дней на складе от 5%+ </a:t>
          </a:r>
        </a:p>
      </dsp:txBody>
      <dsp:txXfrm>
        <a:off x="1199788" y="1634129"/>
        <a:ext cx="2282524" cy="817064"/>
      </dsp:txXfrm>
    </dsp:sp>
    <dsp:sp modelId="{281C9A86-F573-4805-8D32-304CA0582541}">
      <dsp:nvSpPr>
        <dsp:cNvPr id="0" name=""/>
        <dsp:cNvSpPr/>
      </dsp:nvSpPr>
      <dsp:spPr>
        <a:xfrm>
          <a:off x="0" y="2451194"/>
          <a:ext cx="4682101" cy="817064"/>
        </a:xfrm>
        <a:prstGeom prst="trapezoid">
          <a:avLst>
            <a:gd name="adj" fmla="val 7163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 0 до 30 дней на складе </a:t>
          </a:r>
          <a:r>
            <a:rPr lang="en-US" sz="1800" kern="1200" dirty="0"/>
            <a:t>10%+ </a:t>
          </a:r>
          <a:endParaRPr lang="ru-RU" sz="1800" kern="1200" dirty="0"/>
        </a:p>
      </dsp:txBody>
      <dsp:txXfrm>
        <a:off x="819367" y="2451194"/>
        <a:ext cx="3043365" cy="817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47213-89FA-4BC0-A50F-1E26BF854D4E}">
      <dsp:nvSpPr>
        <dsp:cNvPr id="0" name=""/>
        <dsp:cNvSpPr/>
      </dsp:nvSpPr>
      <dsp:spPr>
        <a:xfrm>
          <a:off x="1821" y="0"/>
          <a:ext cx="2834599" cy="48476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CALL </a:t>
          </a:r>
          <a:r>
            <a:rPr lang="ru-RU" sz="2800" kern="1200" dirty="0"/>
            <a:t>ЦЕНТР </a:t>
          </a:r>
          <a:r>
            <a:rPr lang="ru-RU" sz="1600" kern="1200" dirty="0"/>
            <a:t>ВХОДЯЩИЕ ЗВОНКИ ИСХОДЯЩИЕ ЗВОНКИ ПРИВЛЕЧЕНИЕ КЛИЕНТОВ НА ВЫКУП / ПРОДАЖУ РАБОЧИЕ ЛИСТЫ В </a:t>
          </a:r>
          <a:r>
            <a:rPr lang="en-US" sz="1600" kern="1200" dirty="0"/>
            <a:t>IT </a:t>
          </a:r>
          <a:r>
            <a:rPr lang="ru-RU" sz="1600" kern="1200" dirty="0"/>
            <a:t>СИСТЕМЕ</a:t>
          </a:r>
        </a:p>
      </dsp:txBody>
      <dsp:txXfrm>
        <a:off x="1821" y="1939047"/>
        <a:ext cx="2834599" cy="1939047"/>
      </dsp:txXfrm>
    </dsp:sp>
    <dsp:sp modelId="{66EB2F35-063D-42E3-A05E-B2A83DD2169C}">
      <dsp:nvSpPr>
        <dsp:cNvPr id="0" name=""/>
        <dsp:cNvSpPr/>
      </dsp:nvSpPr>
      <dsp:spPr>
        <a:xfrm flipH="1">
          <a:off x="630258" y="335911"/>
          <a:ext cx="1577726" cy="15241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B24AB-3BC8-40F5-9191-F554D49F457E}">
      <dsp:nvSpPr>
        <dsp:cNvPr id="0" name=""/>
        <dsp:cNvSpPr/>
      </dsp:nvSpPr>
      <dsp:spPr>
        <a:xfrm>
          <a:off x="2921458" y="0"/>
          <a:ext cx="2834599" cy="48476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/>
            <a:t>ВЫКУП </a:t>
          </a:r>
          <a:r>
            <a:rPr lang="ru-RU" sz="1600" kern="1200" dirty="0"/>
            <a:t>УЧЕТ ВСЕХ ОТНОШЕНИЙ С КЛИЕНТАМИ</a:t>
          </a:r>
        </a:p>
      </dsp:txBody>
      <dsp:txXfrm>
        <a:off x="2921458" y="1939047"/>
        <a:ext cx="2834599" cy="1939047"/>
      </dsp:txXfrm>
    </dsp:sp>
    <dsp:sp modelId="{1FCC1DF4-A2A4-459F-8D37-B1E7D8605583}">
      <dsp:nvSpPr>
        <dsp:cNvPr id="0" name=""/>
        <dsp:cNvSpPr/>
      </dsp:nvSpPr>
      <dsp:spPr>
        <a:xfrm>
          <a:off x="3531629" y="290857"/>
          <a:ext cx="1614257" cy="161425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C5F15-92A3-477F-94C3-358CC314C3F8}">
      <dsp:nvSpPr>
        <dsp:cNvPr id="0" name=""/>
        <dsp:cNvSpPr/>
      </dsp:nvSpPr>
      <dsp:spPr>
        <a:xfrm>
          <a:off x="5821225" y="0"/>
          <a:ext cx="2834599" cy="484761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ВЗАИМОДЕЙСТВИЕ СО СМЕЖНЫМИ ОТДЕЛАМИ </a:t>
          </a:r>
          <a:r>
            <a:rPr lang="ru-RU" sz="2400" kern="1200" dirty="0"/>
            <a:t>    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ППП (СЕРВИС)                          ОТДЕЛ ПРОДАЖ НОВЫХ А/М КЛИЕНТСКАЯ СЛУЖБА</a:t>
          </a:r>
        </a:p>
      </dsp:txBody>
      <dsp:txXfrm>
        <a:off x="5821225" y="1939047"/>
        <a:ext cx="2834599" cy="1939047"/>
      </dsp:txXfrm>
    </dsp:sp>
    <dsp:sp modelId="{E74BFBFF-4EE1-4607-80BA-7AC6FC95B01B}">
      <dsp:nvSpPr>
        <dsp:cNvPr id="0" name=""/>
        <dsp:cNvSpPr/>
      </dsp:nvSpPr>
      <dsp:spPr>
        <a:xfrm>
          <a:off x="6451266" y="290857"/>
          <a:ext cx="1614257" cy="161425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EEB6B-3482-4AF2-8CF0-7C3FD7BA568C}">
      <dsp:nvSpPr>
        <dsp:cNvPr id="0" name=""/>
        <dsp:cNvSpPr/>
      </dsp:nvSpPr>
      <dsp:spPr>
        <a:xfrm>
          <a:off x="347100" y="3878095"/>
          <a:ext cx="7983315" cy="7271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59897-0B11-4B34-ABFC-EFB5D4DB2137}">
      <dsp:nvSpPr>
        <dsp:cNvPr id="0" name=""/>
        <dsp:cNvSpPr/>
      </dsp:nvSpPr>
      <dsp:spPr>
        <a:xfrm rot="10800000">
          <a:off x="0" y="0"/>
          <a:ext cx="1991812" cy="649889"/>
        </a:xfrm>
        <a:prstGeom prst="trapezoid">
          <a:avLst>
            <a:gd name="adj" fmla="val 51081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  <a:latin typeface="Akrobat" panose="00000600000000000000"/>
            </a:rPr>
            <a:t>ОБРАЩЕНИЯ</a:t>
          </a:r>
        </a:p>
      </dsp:txBody>
      <dsp:txXfrm rot="-10800000">
        <a:off x="348567" y="0"/>
        <a:ext cx="1294677" cy="649889"/>
      </dsp:txXfrm>
    </dsp:sp>
    <dsp:sp modelId="{D647E847-42D5-470B-9A26-BC2F1A5C1945}">
      <dsp:nvSpPr>
        <dsp:cNvPr id="0" name=""/>
        <dsp:cNvSpPr/>
      </dsp:nvSpPr>
      <dsp:spPr>
        <a:xfrm rot="10800000">
          <a:off x="331968" y="649889"/>
          <a:ext cx="1327874" cy="649889"/>
        </a:xfrm>
        <a:prstGeom prst="trapezoid">
          <a:avLst>
            <a:gd name="adj" fmla="val 51081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kern="1200" dirty="0">
              <a:solidFill>
                <a:schemeClr val="bg1"/>
              </a:solidFill>
              <a:latin typeface="Akrobat" panose="00000600000000000000"/>
            </a:rPr>
            <a:t>ДИАГНОСТИКА</a:t>
          </a:r>
        </a:p>
      </dsp:txBody>
      <dsp:txXfrm rot="-10800000">
        <a:off x="564346" y="649889"/>
        <a:ext cx="863118" cy="649889"/>
      </dsp:txXfrm>
    </dsp:sp>
    <dsp:sp modelId="{1E3887DC-660A-40FC-A4C1-3C37D23E5DAB}">
      <dsp:nvSpPr>
        <dsp:cNvPr id="0" name=""/>
        <dsp:cNvSpPr/>
      </dsp:nvSpPr>
      <dsp:spPr>
        <a:xfrm rot="10800000">
          <a:off x="663937" y="1299779"/>
          <a:ext cx="663937" cy="649889"/>
        </a:xfrm>
        <a:prstGeom prst="trapezoid">
          <a:avLst>
            <a:gd name="adj" fmla="val 51081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chemeClr val="bg1"/>
              </a:solidFill>
              <a:latin typeface="Akrobat" panose="00000600000000000000"/>
            </a:rPr>
            <a:t>ВЫКУП</a:t>
          </a:r>
        </a:p>
      </dsp:txBody>
      <dsp:txXfrm rot="-10800000">
        <a:off x="663937" y="1299779"/>
        <a:ext cx="663937" cy="6498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59897-0B11-4B34-ABFC-EFB5D4DB2137}">
      <dsp:nvSpPr>
        <dsp:cNvPr id="0" name=""/>
        <dsp:cNvSpPr/>
      </dsp:nvSpPr>
      <dsp:spPr>
        <a:xfrm rot="10800000">
          <a:off x="0" y="0"/>
          <a:ext cx="4929558" cy="1762532"/>
        </a:xfrm>
        <a:prstGeom prst="trapezoid">
          <a:avLst>
            <a:gd name="adj" fmla="val 46614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chemeClr val="bg1"/>
              </a:solidFill>
              <a:latin typeface="Akrobat" panose="00000600000000000000"/>
            </a:rPr>
            <a:t>31 000</a:t>
          </a:r>
        </a:p>
      </dsp:txBody>
      <dsp:txXfrm rot="-10800000">
        <a:off x="862672" y="0"/>
        <a:ext cx="3204212" cy="1762532"/>
      </dsp:txXfrm>
    </dsp:sp>
    <dsp:sp modelId="{D647E847-42D5-470B-9A26-BC2F1A5C1945}">
      <dsp:nvSpPr>
        <dsp:cNvPr id="0" name=""/>
        <dsp:cNvSpPr/>
      </dsp:nvSpPr>
      <dsp:spPr>
        <a:xfrm rot="10800000">
          <a:off x="821593" y="1762532"/>
          <a:ext cx="3286372" cy="1762532"/>
        </a:xfrm>
        <a:prstGeom prst="trapezoid">
          <a:avLst>
            <a:gd name="adj" fmla="val 46614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chemeClr val="bg1"/>
              </a:solidFill>
              <a:latin typeface="Akrobat" panose="00000600000000000000"/>
            </a:rPr>
            <a:t>10 237</a:t>
          </a:r>
        </a:p>
      </dsp:txBody>
      <dsp:txXfrm rot="-10800000">
        <a:off x="1396708" y="1762532"/>
        <a:ext cx="2136141" cy="1762532"/>
      </dsp:txXfrm>
    </dsp:sp>
    <dsp:sp modelId="{1E3887DC-660A-40FC-A4C1-3C37D23E5DAB}">
      <dsp:nvSpPr>
        <dsp:cNvPr id="0" name=""/>
        <dsp:cNvSpPr/>
      </dsp:nvSpPr>
      <dsp:spPr>
        <a:xfrm rot="10800000">
          <a:off x="1643186" y="3525065"/>
          <a:ext cx="1643186" cy="1762532"/>
        </a:xfrm>
        <a:prstGeom prst="trapezoid">
          <a:avLst>
            <a:gd name="adj" fmla="val 5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  <a:latin typeface="Akrobat" panose="00000600000000000000"/>
            </a:rPr>
            <a:t>580</a:t>
          </a:r>
        </a:p>
      </dsp:txBody>
      <dsp:txXfrm rot="-10800000">
        <a:off x="1643186" y="3525065"/>
        <a:ext cx="1643186" cy="1762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0.9119</cdr:x>
      <cdr:y>0.02022</cdr:y>
    </cdr:from>
    <cdr:to>
      <cdr:x>0.99901</cdr:x>
      <cdr:y>0.25728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2410" y="779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>
              <a:solidFill>
                <a:srgbClr val="FF0000"/>
              </a:solidFill>
            </a:rPr>
            <a:t>10%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C88A3-767A-4D55-90C7-E0F9E984AB0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BEC15-8F20-4437-BEED-D2ADE66DBC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8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2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4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3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1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8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7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9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4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8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5D0E2-2920-493F-AE13-F9BDB706FEB5}" type="datetimeFigureOut">
              <a:rPr lang="ru-RU" smtClean="0"/>
              <a:t>23.02.2020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DCBC-0AF6-4993-A179-26C1DDFF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0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55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BF5923-A293-4BA7-A531-04BAB74230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24</a:t>
            </a:r>
            <a:endParaRPr lang="x-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" y="1239948"/>
            <a:ext cx="1484840" cy="1008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232838" y="2177999"/>
            <a:ext cx="1192731" cy="468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232838" y="0"/>
            <a:ext cx="1192731" cy="1094559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нак,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21E5062-9310-4D40-9C6D-F8DC6F72B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39" y="210838"/>
            <a:ext cx="4246624" cy="751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7336E-29AE-4A91-AD79-5EC81512C9D3}"/>
              </a:ext>
            </a:extLst>
          </p:cNvPr>
          <p:cNvSpPr txBox="1"/>
          <p:nvPr/>
        </p:nvSpPr>
        <p:spPr>
          <a:xfrm>
            <a:off x="1922141" y="1759552"/>
            <a:ext cx="991934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00" b="1" dirty="0">
                <a:solidFill>
                  <a:schemeClr val="bg2">
                    <a:lumMod val="25000"/>
                  </a:schemeClr>
                </a:solidFill>
              </a:rPr>
              <a:t>Количество или качество </a:t>
            </a:r>
          </a:p>
          <a:p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800" b="1" dirty="0">
                <a:solidFill>
                  <a:schemeClr val="bg2">
                    <a:lumMod val="50000"/>
                  </a:schemeClr>
                </a:solidFill>
              </a:rPr>
              <a:t>в автомобилях с пробегом </a:t>
            </a:r>
          </a:p>
          <a:p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                         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24.02.2020 г. 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г. Алматы</a:t>
            </a:r>
          </a:p>
        </p:txBody>
      </p:sp>
    </p:spTree>
    <p:extLst>
      <p:ext uri="{BB962C8B-B14F-4D97-AF65-F5344CB8AC3E}">
        <p14:creationId xmlns:p14="http://schemas.microsoft.com/office/powerpoint/2010/main" val="293094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7350149"/>
              </p:ext>
            </p:extLst>
          </p:nvPr>
        </p:nvGraphicFramePr>
        <p:xfrm>
          <a:off x="20497" y="15561"/>
          <a:ext cx="120395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99855" y="2336204"/>
            <a:ext cx="136287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1-ААА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745" y="3310526"/>
            <a:ext cx="178283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u="sng" dirty="0">
                <a:solidFill>
                  <a:schemeClr val="bg2">
                    <a:lumMod val="25000"/>
                  </a:schemeClr>
                </a:solidFill>
              </a:rPr>
              <a:t>2-ФРЕШ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1961" y="2763971"/>
            <a:ext cx="337162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2000" b="1" dirty="0"/>
              <a:t>Мы выбрали Бизнес модель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34811" y="-55549"/>
            <a:ext cx="433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tx2">
                    <a:lumMod val="75000"/>
                  </a:schemeClr>
                </a:solidFill>
              </a:rPr>
              <a:t>СИСТЕМА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6318" y="1080667"/>
            <a:ext cx="99738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  <a:r>
              <a:rPr lang="ru-RU" sz="3600" dirty="0"/>
              <a:t>.</a:t>
            </a:r>
            <a:r>
              <a:rPr lang="en-US" sz="2800" b="1" dirty="0"/>
              <a:t> </a:t>
            </a:r>
            <a:r>
              <a:rPr lang="en-US" sz="4000" dirty="0"/>
              <a:t>IT</a:t>
            </a:r>
            <a:endParaRPr lang="ru-RU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8029728" y="1180008"/>
            <a:ext cx="3056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CRM "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Автодилер"</a:t>
            </a:r>
            <a:r>
              <a:rPr lang="ru-RU" sz="2800" b="1" dirty="0"/>
              <a:t>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06318" y="1745075"/>
            <a:ext cx="267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  <a:r>
              <a:rPr lang="ru-RU" sz="3600" dirty="0"/>
              <a:t>.</a:t>
            </a:r>
            <a:r>
              <a:rPr lang="en-US" sz="3600" b="1" dirty="0"/>
              <a:t> </a:t>
            </a:r>
            <a:r>
              <a:rPr lang="ru-RU" sz="2800" b="1" dirty="0"/>
              <a:t>МОТИВАЦИЯ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16579" y="2757955"/>
            <a:ext cx="2863861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МЕНЯЕМ КАЖДЫЙ МЕСЯЦ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7771" y="4809540"/>
            <a:ext cx="128605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ПОДБОР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2278681" y="4937188"/>
            <a:ext cx="850125" cy="18466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426640" y="4798138"/>
            <a:ext cx="1341136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/>
              <a:t>ОБУЧЕНИЕ</a:t>
            </a:r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1206315" y="5370025"/>
            <a:ext cx="174485" cy="406684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60694" y="5903332"/>
            <a:ext cx="1409488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/>
              <a:t>БЕЗ ОПЫТА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34728" y="5903332"/>
            <a:ext cx="1957011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/>
              <a:t>РУКОВОДИТЕЛИ</a:t>
            </a:r>
          </a:p>
        </p:txBody>
      </p:sp>
      <p:sp>
        <p:nvSpPr>
          <p:cNvPr id="41" name="Двойная стрелка вверх/вниз 40"/>
          <p:cNvSpPr/>
          <p:nvPr/>
        </p:nvSpPr>
        <p:spPr>
          <a:xfrm>
            <a:off x="4038090" y="5338152"/>
            <a:ext cx="174485" cy="406684"/>
          </a:xfrm>
          <a:prstGeom prst="up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A7FE72D-7F82-4D0C-8221-E77C5DC4A558}"/>
              </a:ext>
            </a:extLst>
          </p:cNvPr>
          <p:cNvSpPr/>
          <p:nvPr/>
        </p:nvSpPr>
        <p:spPr>
          <a:xfrm>
            <a:off x="4223404" y="111019"/>
            <a:ext cx="3193175" cy="669734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DA70A-1ED9-45D7-96A5-71A829890EB2}"/>
              </a:ext>
            </a:extLst>
          </p:cNvPr>
          <p:cNvSpPr txBox="1"/>
          <p:nvPr/>
        </p:nvSpPr>
        <p:spPr>
          <a:xfrm>
            <a:off x="2278681" y="1195195"/>
            <a:ext cx="423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</a:t>
            </a:r>
            <a:r>
              <a:rPr lang="ru-RU" sz="2800" dirty="0"/>
              <a:t>. </a:t>
            </a:r>
            <a:r>
              <a:rPr lang="ru-RU" sz="2800" b="1" dirty="0"/>
              <a:t>А КАК ПРАВИЛЬНО?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0D4EFE6-16FD-486C-9C97-86C0AE4C7A89}"/>
              </a:ext>
            </a:extLst>
          </p:cNvPr>
          <p:cNvSpPr/>
          <p:nvPr/>
        </p:nvSpPr>
        <p:spPr>
          <a:xfrm>
            <a:off x="942984" y="828685"/>
            <a:ext cx="1129791" cy="1036970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 w="28575">
            <a:solidFill>
              <a:schemeClr val="tx1">
                <a:lumMod val="95000"/>
                <a:lumOff val="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2">
                    <a:lumMod val="50000"/>
                  </a:schemeClr>
                </a:solidFill>
              </a:rPr>
              <a:t>БП</a:t>
            </a:r>
            <a:endParaRPr lang="x-none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EB676E2-7FF3-4D37-BE04-3F8F24A82E5A}"/>
              </a:ext>
            </a:extLst>
          </p:cNvPr>
          <p:cNvCxnSpPr>
            <a:cxnSpLocks/>
          </p:cNvCxnSpPr>
          <p:nvPr/>
        </p:nvCxnSpPr>
        <p:spPr>
          <a:xfrm>
            <a:off x="2501084" y="2519031"/>
            <a:ext cx="1328122" cy="209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1C492E-5AE5-4BCE-8E16-CBE8BCC72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369" y="3235191"/>
            <a:ext cx="1160770" cy="4732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803591-855B-4697-97A5-254953AA1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482" y="6321897"/>
            <a:ext cx="2377646" cy="426757"/>
          </a:xfrm>
          <a:prstGeom prst="rect">
            <a:avLst/>
          </a:prstGeom>
        </p:spPr>
      </p:pic>
      <p:sp>
        <p:nvSpPr>
          <p:cNvPr id="52" name="Стрелка вправо 33">
            <a:extLst>
              <a:ext uri="{FF2B5EF4-FFF2-40B4-BE49-F238E27FC236}">
                <a16:creationId xmlns:a16="http://schemas.microsoft.com/office/drawing/2014/main" id="{1B5469F6-8D3A-4708-81CC-15375C35FE75}"/>
              </a:ext>
            </a:extLst>
          </p:cNvPr>
          <p:cNvSpPr/>
          <p:nvPr/>
        </p:nvSpPr>
        <p:spPr>
          <a:xfrm>
            <a:off x="2253587" y="5998376"/>
            <a:ext cx="850125" cy="18466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0C2114F-B54D-48EA-9BAE-A785F4618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960086">
            <a:off x="8151935" y="2436924"/>
            <a:ext cx="386844" cy="219812"/>
          </a:xfrm>
          <a:prstGeom prst="rect">
            <a:avLst/>
          </a:prstGeom>
        </p:spPr>
      </p:pic>
      <p:sp>
        <p:nvSpPr>
          <p:cNvPr id="39" name="Пятно 1 43">
            <a:extLst>
              <a:ext uri="{FF2B5EF4-FFF2-40B4-BE49-F238E27FC236}">
                <a16:creationId xmlns:a16="http://schemas.microsoft.com/office/drawing/2014/main" id="{E8B72DEA-AAE5-440C-9428-A5386906D536}"/>
              </a:ext>
            </a:extLst>
          </p:cNvPr>
          <p:cNvSpPr/>
          <p:nvPr/>
        </p:nvSpPr>
        <p:spPr>
          <a:xfrm>
            <a:off x="6764508" y="3576428"/>
            <a:ext cx="3807522" cy="1996939"/>
          </a:xfrm>
          <a:prstGeom prst="irregularSeal1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ЗАЛАТАТЬ ДЫРЫ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BC820C-A905-4F17-B1BE-5987C799B60D}"/>
              </a:ext>
            </a:extLst>
          </p:cNvPr>
          <p:cNvSpPr txBox="1"/>
          <p:nvPr/>
        </p:nvSpPr>
        <p:spPr>
          <a:xfrm>
            <a:off x="6159900" y="5823354"/>
            <a:ext cx="1869828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  ВОРОВСТВО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C0A607-6080-49A8-9B5A-F8C14307DEA2}"/>
              </a:ext>
            </a:extLst>
          </p:cNvPr>
          <p:cNvSpPr txBox="1"/>
          <p:nvPr/>
        </p:nvSpPr>
        <p:spPr>
          <a:xfrm>
            <a:off x="8462346" y="5823882"/>
            <a:ext cx="3709157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ПРОБЕЛЫ В БИЗНЕС ПРОЦЕССАХ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BA54D3-B2FE-4F22-B79F-C57E4DC2E1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4949" y="5074505"/>
            <a:ext cx="1115665" cy="7132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315CDE-F55A-4BF4-A22E-C4589CEBA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6600" y="5098654"/>
            <a:ext cx="1432684" cy="74987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073B3034-3BE2-4AAD-8DCB-B7BF7AE9C0DC}"/>
              </a:ext>
            </a:extLst>
          </p:cNvPr>
          <p:cNvSpPr/>
          <p:nvPr/>
        </p:nvSpPr>
        <p:spPr>
          <a:xfrm>
            <a:off x="4449860" y="3737364"/>
            <a:ext cx="2243748" cy="646332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 w="28575">
            <a:solidFill>
              <a:schemeClr val="tx1">
                <a:lumMod val="95000"/>
                <a:lumOff val="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ПЕРСОНАЛ</a:t>
            </a:r>
            <a:endParaRPr lang="x-none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8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 animBg="1"/>
      <p:bldP spid="9" grpId="0" animBg="1"/>
      <p:bldP spid="11" grpId="0" animBg="1"/>
      <p:bldP spid="26" grpId="0" animBg="1"/>
      <p:bldP spid="27" grpId="0"/>
      <p:bldP spid="28" grpId="0"/>
      <p:bldP spid="29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3" grpId="0"/>
      <p:bldP spid="47" grpId="0" animBg="1"/>
      <p:bldP spid="52" grpId="0" animBg="1"/>
      <p:bldP spid="39" grpId="0" animBg="1"/>
      <p:bldP spid="46" grpId="0" animBg="1"/>
      <p:bldP spid="48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5672" y="2255579"/>
            <a:ext cx="5270746" cy="762689"/>
          </a:xfrm>
        </p:spPr>
        <p:txBody>
          <a:bodyPr>
            <a:noAutofit/>
          </a:bodyPr>
          <a:lstStyle/>
          <a:p>
            <a:pPr defTabSz="457200"/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2. СТОК - МЕНЕДЖМЕНТ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60423177"/>
              </p:ext>
            </p:extLst>
          </p:nvPr>
        </p:nvGraphicFramePr>
        <p:xfrm>
          <a:off x="6722785" y="3029559"/>
          <a:ext cx="4682101" cy="326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6"/>
          <p:cNvSpPr txBox="1">
            <a:spLocks noGrp="1"/>
          </p:cNvSpPr>
          <p:nvPr>
            <p:ph type="title"/>
          </p:nvPr>
        </p:nvSpPr>
        <p:spPr>
          <a:xfrm>
            <a:off x="3119986" y="140067"/>
            <a:ext cx="5464958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БИЗНЕС - МОДЕЛЬ</a:t>
            </a:r>
            <a:endParaRPr lang="ru-RU" sz="5400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967" y="2002605"/>
            <a:ext cx="4481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КУМ-МАРЖА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E133DD3-10BD-45CF-A5BA-8FFBD52CA905}"/>
              </a:ext>
            </a:extLst>
          </p:cNvPr>
          <p:cNvSpPr/>
          <p:nvPr/>
        </p:nvSpPr>
        <p:spPr>
          <a:xfrm>
            <a:off x="2983249" y="191387"/>
            <a:ext cx="5738431" cy="687419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E300D26-EAA5-43E7-B845-E9DA44EEB60E}"/>
              </a:ext>
            </a:extLst>
          </p:cNvPr>
          <p:cNvSpPr/>
          <p:nvPr/>
        </p:nvSpPr>
        <p:spPr>
          <a:xfrm>
            <a:off x="268107" y="145667"/>
            <a:ext cx="2183679" cy="2045893"/>
          </a:xfrm>
          <a:prstGeom prst="ellipse">
            <a:avLst/>
          </a:prstGeom>
          <a:solidFill>
            <a:schemeClr val="accent5">
              <a:lumMod val="75000"/>
              <a:alpha val="20000"/>
            </a:schemeClr>
          </a:solidFill>
          <a:ln w="28575">
            <a:solidFill>
              <a:schemeClr val="tx1">
                <a:lumMod val="95000"/>
                <a:lumOff val="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ХОТИМ 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</a:rPr>
              <a:t>5 000</a:t>
            </a:r>
            <a:endParaRPr lang="x-none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E806ECA-E9B8-4417-A4BF-14B1D761BC7A}"/>
              </a:ext>
            </a:extLst>
          </p:cNvPr>
          <p:cNvSpPr/>
          <p:nvPr/>
        </p:nvSpPr>
        <p:spPr>
          <a:xfrm>
            <a:off x="8721680" y="191387"/>
            <a:ext cx="3161277" cy="1856938"/>
          </a:xfrm>
          <a:prstGeom prst="ellipse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tx2">
                <a:lumMod val="7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</a:rPr>
              <a:t>МЕЧТАЕМ 13 -16 %</a:t>
            </a:r>
            <a:endParaRPr lang="x-none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0C4ACD8-0A00-49D1-82C9-2216263E611C}"/>
              </a:ext>
            </a:extLst>
          </p:cNvPr>
          <p:cNvGrpSpPr/>
          <p:nvPr/>
        </p:nvGrpSpPr>
        <p:grpSpPr>
          <a:xfrm>
            <a:off x="437679" y="4189822"/>
            <a:ext cx="1608068" cy="1091517"/>
            <a:chOff x="6483" y="602507"/>
            <a:chExt cx="3518740" cy="211124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55083D1C-F17C-4B4E-9120-7D06BC5EDCB6}"/>
                </a:ext>
              </a:extLst>
            </p:cNvPr>
            <p:cNvSpPr/>
            <p:nvPr/>
          </p:nvSpPr>
          <p:spPr>
            <a:xfrm>
              <a:off x="6483" y="602507"/>
              <a:ext cx="3518740" cy="211124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: скругленные углы 4">
              <a:extLst>
                <a:ext uri="{FF2B5EF4-FFF2-40B4-BE49-F238E27FC236}">
                  <a16:creationId xmlns:a16="http://schemas.microsoft.com/office/drawing/2014/main" id="{057AB4E0-AC31-4549-A76A-987D692D577B}"/>
                </a:ext>
              </a:extLst>
            </p:cNvPr>
            <p:cNvSpPr txBox="1"/>
            <p:nvPr/>
          </p:nvSpPr>
          <p:spPr>
            <a:xfrm>
              <a:off x="60312" y="664342"/>
              <a:ext cx="3395069" cy="19875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kern="1200" dirty="0">
                  <a:solidFill>
                    <a:schemeClr val="bg2">
                      <a:lumMod val="25000"/>
                    </a:schemeClr>
                  </a:solidFill>
                </a:rPr>
                <a:t>ЖЕЛЕЗО</a:t>
              </a:r>
              <a:endParaRPr lang="x-none" sz="2400" b="1" kern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C18B6A2-2FC8-4D1D-A5CF-5C424CF990DC}"/>
              </a:ext>
            </a:extLst>
          </p:cNvPr>
          <p:cNvGrpSpPr/>
          <p:nvPr/>
        </p:nvGrpSpPr>
        <p:grpSpPr>
          <a:xfrm>
            <a:off x="1102640" y="3162244"/>
            <a:ext cx="1608068" cy="1091517"/>
            <a:chOff x="6483" y="602507"/>
            <a:chExt cx="3518740" cy="2111244"/>
          </a:xfrm>
          <a:solidFill>
            <a:schemeClr val="tx2">
              <a:lumMod val="75000"/>
              <a:alpha val="69000"/>
            </a:schemeClr>
          </a:solidFill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94CB332A-07AF-4BCD-B085-8FDE3B9BD67E}"/>
                </a:ext>
              </a:extLst>
            </p:cNvPr>
            <p:cNvSpPr/>
            <p:nvPr/>
          </p:nvSpPr>
          <p:spPr>
            <a:xfrm>
              <a:off x="6483" y="602507"/>
              <a:ext cx="3518740" cy="211124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Прямоугольник: скругленные углы 4">
              <a:extLst>
                <a:ext uri="{FF2B5EF4-FFF2-40B4-BE49-F238E27FC236}">
                  <a16:creationId xmlns:a16="http://schemas.microsoft.com/office/drawing/2014/main" id="{CAE4FA40-4412-4AE4-9BAB-49F35F06F3F6}"/>
                </a:ext>
              </a:extLst>
            </p:cNvPr>
            <p:cNvSpPr txBox="1"/>
            <p:nvPr/>
          </p:nvSpPr>
          <p:spPr>
            <a:xfrm>
              <a:off x="60312" y="664342"/>
              <a:ext cx="3395069" cy="19875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b="1" kern="1200" dirty="0">
                  <a:solidFill>
                    <a:schemeClr val="bg1">
                      <a:lumMod val="95000"/>
                    </a:schemeClr>
                  </a:solidFill>
                </a:rPr>
                <a:t>ДЕТЕЙЛИНГ</a:t>
              </a:r>
              <a:endParaRPr lang="x-none" b="1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0786D2C-8F66-4696-8AD0-03887A00430D}"/>
              </a:ext>
            </a:extLst>
          </p:cNvPr>
          <p:cNvGrpSpPr/>
          <p:nvPr/>
        </p:nvGrpSpPr>
        <p:grpSpPr>
          <a:xfrm>
            <a:off x="1515841" y="5090445"/>
            <a:ext cx="1338311" cy="1017689"/>
            <a:chOff x="6483" y="602507"/>
            <a:chExt cx="3518740" cy="2111244"/>
          </a:xfrm>
          <a:solidFill>
            <a:schemeClr val="tx2">
              <a:lumMod val="75000"/>
              <a:alpha val="62000"/>
            </a:schemeClr>
          </a:solidFill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A2A7810B-9243-4013-BDC2-F87FDED75035}"/>
                </a:ext>
              </a:extLst>
            </p:cNvPr>
            <p:cNvSpPr/>
            <p:nvPr/>
          </p:nvSpPr>
          <p:spPr>
            <a:xfrm>
              <a:off x="6483" y="602507"/>
              <a:ext cx="3518740" cy="211124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ик: скругленные углы 4">
              <a:extLst>
                <a:ext uri="{FF2B5EF4-FFF2-40B4-BE49-F238E27FC236}">
                  <a16:creationId xmlns:a16="http://schemas.microsoft.com/office/drawing/2014/main" id="{A4F02B9D-1E51-4750-82AD-FE2212CC3E97}"/>
                </a:ext>
              </a:extLst>
            </p:cNvPr>
            <p:cNvSpPr txBox="1"/>
            <p:nvPr/>
          </p:nvSpPr>
          <p:spPr>
            <a:xfrm>
              <a:off x="60312" y="664342"/>
              <a:ext cx="3395069" cy="19875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bg1">
                      <a:lumMod val="95000"/>
                    </a:schemeClr>
                  </a:solidFill>
                </a:rPr>
                <a:t>F &amp; l</a:t>
              </a:r>
              <a:endParaRPr lang="x-none" sz="2400" b="1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75EA063-299D-4638-ABCE-B64EDBF81DD9}"/>
              </a:ext>
            </a:extLst>
          </p:cNvPr>
          <p:cNvGrpSpPr/>
          <p:nvPr/>
        </p:nvGrpSpPr>
        <p:grpSpPr>
          <a:xfrm>
            <a:off x="3596552" y="3815256"/>
            <a:ext cx="2383833" cy="1304996"/>
            <a:chOff x="6483" y="602507"/>
            <a:chExt cx="3518740" cy="2111244"/>
          </a:xfrm>
          <a:solidFill>
            <a:schemeClr val="tx2">
              <a:lumMod val="75000"/>
              <a:alpha val="55000"/>
            </a:schemeClr>
          </a:solidFill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76E43CC9-0D51-4F28-BC3D-47BD5FE6C78A}"/>
                </a:ext>
              </a:extLst>
            </p:cNvPr>
            <p:cNvSpPr/>
            <p:nvPr/>
          </p:nvSpPr>
          <p:spPr>
            <a:xfrm>
              <a:off x="6483" y="602507"/>
              <a:ext cx="3518740" cy="211124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Прямоугольник: скругленные углы 4">
              <a:extLst>
                <a:ext uri="{FF2B5EF4-FFF2-40B4-BE49-F238E27FC236}">
                  <a16:creationId xmlns:a16="http://schemas.microsoft.com/office/drawing/2014/main" id="{BD57907E-200B-43A6-B4F1-5F251C3FA947}"/>
                </a:ext>
              </a:extLst>
            </p:cNvPr>
            <p:cNvSpPr txBox="1"/>
            <p:nvPr/>
          </p:nvSpPr>
          <p:spPr>
            <a:xfrm>
              <a:off x="60312" y="664342"/>
              <a:ext cx="3395068" cy="19875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solidFill>
                    <a:schemeClr val="bg1">
                      <a:lumMod val="95000"/>
                    </a:schemeClr>
                  </a:solidFill>
                </a:rPr>
                <a:t>8 – 10 %</a:t>
              </a:r>
              <a:endParaRPr lang="x-none" sz="4000" b="1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137C2B-34F3-4669-ADEF-F3729206633E}"/>
              </a:ext>
            </a:extLst>
          </p:cNvPr>
          <p:cNvSpPr txBox="1"/>
          <p:nvPr/>
        </p:nvSpPr>
        <p:spPr>
          <a:xfrm>
            <a:off x="2678790" y="3738741"/>
            <a:ext cx="163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  <a:endParaRPr lang="ru-RU" sz="9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4B8D5B-4D63-43A2-A234-BEDADE9C2E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416" y="6297818"/>
            <a:ext cx="237764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7" grpId="0">
        <p:bldAsOne/>
      </p:bldGraphic>
      <p:bldP spid="1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6"/>
          <p:cNvSpPr txBox="1">
            <a:spLocks/>
          </p:cNvSpPr>
          <p:nvPr/>
        </p:nvSpPr>
        <p:spPr>
          <a:xfrm>
            <a:off x="3255616" y="156051"/>
            <a:ext cx="55563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БИЗНЕС - МОДЕЛЬ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7446" y="1151466"/>
            <a:ext cx="3614665" cy="769441"/>
          </a:xfrm>
          <a:prstGeom prst="rect">
            <a:avLst/>
          </a:prstGeom>
          <a:solidFill>
            <a:schemeClr val="tx2">
              <a:lumMod val="60000"/>
              <a:lumOff val="40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25000"/>
                  </a:schemeClr>
                </a:solidFill>
              </a:rPr>
              <a:t> КУМ-МАРЖА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35090" y="1167248"/>
            <a:ext cx="3102714" cy="769441"/>
          </a:xfrm>
          <a:prstGeom prst="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25000"/>
                  </a:schemeClr>
                </a:solidFill>
              </a:rPr>
              <a:t>    УГРОЗА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98880" y="3198468"/>
            <a:ext cx="297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2">
                    <a:lumMod val="25000"/>
                  </a:schemeClr>
                </a:solidFill>
              </a:rPr>
              <a:t>ДЕМПИНГ</a:t>
            </a:r>
          </a:p>
        </p:txBody>
      </p:sp>
      <p:sp>
        <p:nvSpPr>
          <p:cNvPr id="27" name="Шестиугольник 26"/>
          <p:cNvSpPr/>
          <p:nvPr/>
        </p:nvSpPr>
        <p:spPr>
          <a:xfrm>
            <a:off x="1964325" y="2401642"/>
            <a:ext cx="3165940" cy="2576379"/>
          </a:xfrm>
          <a:prstGeom prst="hexagon">
            <a:avLst>
              <a:gd name="adj" fmla="val 20349"/>
              <a:gd name="vf" fmla="val 115470"/>
            </a:avLst>
          </a:prstGeom>
          <a:solidFill>
            <a:schemeClr val="tx2">
              <a:lumMod val="50000"/>
              <a:alpha val="9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ЖЕЛЕЗНАЯ МАРЖА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5409817" y="3272118"/>
            <a:ext cx="2003995" cy="699247"/>
          </a:xfrm>
          <a:prstGeom prst="rightArrow">
            <a:avLst/>
          </a:prstGeom>
          <a:solidFill>
            <a:schemeClr val="tx2">
              <a:lumMod val="75000"/>
              <a:alpha val="97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69029" y="5458758"/>
            <a:ext cx="3061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</a:rPr>
              <a:t>РАЗМЕР СКИДКИ ?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4221" y="5866620"/>
            <a:ext cx="3895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32%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(134 750 тенге)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53433" y="4819563"/>
            <a:ext cx="428335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3200" dirty="0"/>
              <a:t>ДОЛЯ А/М БЕЗ СКИДОК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46123" y="5486550"/>
            <a:ext cx="5351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50000"/>
                  </a:schemeClr>
                </a:solidFill>
              </a:rPr>
              <a:t>ВСЕГО</a:t>
            </a:r>
            <a:r>
              <a:rPr lang="ru-RU" sz="2800" dirty="0"/>
              <a:t> </a:t>
            </a:r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35%</a:t>
            </a:r>
            <a:r>
              <a:rPr lang="ru-RU" sz="2800" dirty="0"/>
              <a:t>       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</a:rPr>
              <a:t>УПАЛА НА </a:t>
            </a:r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25%</a:t>
            </a:r>
            <a:r>
              <a:rPr lang="ru-RU" sz="3200" dirty="0"/>
              <a:t> </a:t>
            </a:r>
          </a:p>
        </p:txBody>
      </p:sp>
      <p:sp>
        <p:nvSpPr>
          <p:cNvPr id="36" name="Стрелка вниз 35"/>
          <p:cNvSpPr/>
          <p:nvPr/>
        </p:nvSpPr>
        <p:spPr>
          <a:xfrm>
            <a:off x="7884438" y="5690752"/>
            <a:ext cx="421341" cy="675571"/>
          </a:xfrm>
          <a:prstGeom prst="downArrow">
            <a:avLst/>
          </a:prstGeom>
          <a:solidFill>
            <a:srgbClr val="FF0000">
              <a:alpha val="48000"/>
            </a:srgbClr>
          </a:solidFill>
          <a:ln>
            <a:solidFill>
              <a:srgbClr val="FF0000">
                <a:alpha val="2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9FF69E-4DCA-4EEE-9034-D7707EB36BEB}"/>
              </a:ext>
            </a:extLst>
          </p:cNvPr>
          <p:cNvSpPr/>
          <p:nvPr/>
        </p:nvSpPr>
        <p:spPr>
          <a:xfrm>
            <a:off x="3426780" y="169840"/>
            <a:ext cx="5302779" cy="80752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Стрелка вниз 35">
            <a:extLst>
              <a:ext uri="{FF2B5EF4-FFF2-40B4-BE49-F238E27FC236}">
                <a16:creationId xmlns:a16="http://schemas.microsoft.com/office/drawing/2014/main" id="{AD085FAB-27FC-4842-8CFF-300041CAE620}"/>
              </a:ext>
            </a:extLst>
          </p:cNvPr>
          <p:cNvSpPr/>
          <p:nvPr/>
        </p:nvSpPr>
        <p:spPr>
          <a:xfrm rot="10800000">
            <a:off x="4309156" y="5458758"/>
            <a:ext cx="421341" cy="856606"/>
          </a:xfrm>
          <a:prstGeom prst="downArrow">
            <a:avLst/>
          </a:prstGeom>
          <a:solidFill>
            <a:srgbClr val="FF0000">
              <a:alpha val="48000"/>
            </a:srgbClr>
          </a:solidFill>
          <a:ln>
            <a:solidFill>
              <a:srgbClr val="FF0000">
                <a:alpha val="2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Вопросительный знак">
            <a:extLst>
              <a:ext uri="{FF2B5EF4-FFF2-40B4-BE49-F238E27FC236}">
                <a16:creationId xmlns:a16="http://schemas.microsoft.com/office/drawing/2014/main" id="{A20CA036-A9EE-4870-9F51-2F5499C35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3432" y="4235675"/>
            <a:ext cx="1484693" cy="1484693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5026307-B8C3-42E0-9D3F-C55EADE8B4E8}"/>
              </a:ext>
            </a:extLst>
          </p:cNvPr>
          <p:cNvCxnSpPr>
            <a:cxnSpLocks/>
          </p:cNvCxnSpPr>
          <p:nvPr/>
        </p:nvCxnSpPr>
        <p:spPr>
          <a:xfrm>
            <a:off x="2216278" y="2503225"/>
            <a:ext cx="2707414" cy="2474796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09E05B61-545A-420D-BF53-DEF8DFE59271}"/>
              </a:ext>
            </a:extLst>
          </p:cNvPr>
          <p:cNvCxnSpPr>
            <a:cxnSpLocks/>
          </p:cNvCxnSpPr>
          <p:nvPr/>
        </p:nvCxnSpPr>
        <p:spPr>
          <a:xfrm flipV="1">
            <a:off x="2216278" y="2503225"/>
            <a:ext cx="2613630" cy="247479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D24DA1C-B405-442E-989B-1CBA4D31D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559" y="6297087"/>
            <a:ext cx="237764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/>
      <p:bldP spid="3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9348675" y="2726484"/>
            <a:ext cx="254452" cy="7818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677A0E5F-13C0-4681-BAE6-F7B3E6517A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115284"/>
              </p:ext>
            </p:extLst>
          </p:nvPr>
        </p:nvGraphicFramePr>
        <p:xfrm>
          <a:off x="542284" y="1323004"/>
          <a:ext cx="8677517" cy="484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227552-01D4-47E9-AFD8-B79525E65739}"/>
              </a:ext>
            </a:extLst>
          </p:cNvPr>
          <p:cNvSpPr/>
          <p:nvPr/>
        </p:nvSpPr>
        <p:spPr>
          <a:xfrm>
            <a:off x="3335038" y="307342"/>
            <a:ext cx="5766921" cy="6491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8AD0BD0-3122-415A-B27C-822E85389C73}"/>
              </a:ext>
            </a:extLst>
          </p:cNvPr>
          <p:cNvSpPr/>
          <p:nvPr/>
        </p:nvSpPr>
        <p:spPr>
          <a:xfrm>
            <a:off x="3547323" y="167954"/>
            <a:ext cx="5447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/>
                <a:ea typeface="+mj-ea"/>
                <a:cs typeface="+mj-cs"/>
              </a:rPr>
              <a:t>IT </a:t>
            </a:r>
            <a:r>
              <a:rPr lang="ru-RU" sz="54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/>
                <a:ea typeface="+mj-ea"/>
                <a:cs typeface="+mj-cs"/>
              </a:rPr>
              <a:t>ПРОЗРАЧНОСТЬ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D83587-71CA-4117-BDA3-BD8991C47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343" y="6305662"/>
            <a:ext cx="2377646" cy="4267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CD8571-B358-43C7-B6AF-603AB0CA88D3}"/>
              </a:ext>
            </a:extLst>
          </p:cNvPr>
          <p:cNvSpPr txBox="1"/>
          <p:nvPr/>
        </p:nvSpPr>
        <p:spPr>
          <a:xfrm>
            <a:off x="9647343" y="2263578"/>
            <a:ext cx="2227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ВОРОВСТВО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0387CA-8D7B-44E0-8F9D-C9C798970F57}"/>
              </a:ext>
            </a:extLst>
          </p:cNvPr>
          <p:cNvSpPr txBox="1"/>
          <p:nvPr/>
        </p:nvSpPr>
        <p:spPr>
          <a:xfrm>
            <a:off x="9647343" y="2905780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НИЗКОЕ КАЧЕСТВО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650C16-711F-4627-9ED5-69F37805272D}"/>
              </a:ext>
            </a:extLst>
          </p:cNvPr>
          <p:cNvSpPr txBox="1"/>
          <p:nvPr/>
        </p:nvSpPr>
        <p:spPr>
          <a:xfrm>
            <a:off x="9810862" y="3522088"/>
            <a:ext cx="19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КВАЛИФИКАЦИЯ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C433D49-2C59-453B-A374-825BFF20C3B7}"/>
              </a:ext>
            </a:extLst>
          </p:cNvPr>
          <p:cNvCxnSpPr>
            <a:cxnSpLocks/>
          </p:cNvCxnSpPr>
          <p:nvPr/>
        </p:nvCxnSpPr>
        <p:spPr>
          <a:xfrm>
            <a:off x="9722756" y="2254840"/>
            <a:ext cx="1932509" cy="497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9DF6077-EA84-40B2-AC5C-28174CA384CC}"/>
              </a:ext>
            </a:extLst>
          </p:cNvPr>
          <p:cNvCxnSpPr>
            <a:cxnSpLocks/>
          </p:cNvCxnSpPr>
          <p:nvPr/>
        </p:nvCxnSpPr>
        <p:spPr>
          <a:xfrm>
            <a:off x="9633380" y="2868813"/>
            <a:ext cx="1932509" cy="497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52058AC-F461-40A0-860B-830567CC3B9E}"/>
              </a:ext>
            </a:extLst>
          </p:cNvPr>
          <p:cNvCxnSpPr>
            <a:cxnSpLocks/>
          </p:cNvCxnSpPr>
          <p:nvPr/>
        </p:nvCxnSpPr>
        <p:spPr>
          <a:xfrm>
            <a:off x="9722756" y="3521527"/>
            <a:ext cx="1932509" cy="4971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2" name="Схема 41">
            <a:extLst>
              <a:ext uri="{FF2B5EF4-FFF2-40B4-BE49-F238E27FC236}">
                <a16:creationId xmlns:a16="http://schemas.microsoft.com/office/drawing/2014/main" id="{2D92406D-D313-4812-97C6-8C4A51234B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090807"/>
              </p:ext>
            </p:extLst>
          </p:nvPr>
        </p:nvGraphicFramePr>
        <p:xfrm>
          <a:off x="3888829" y="4908331"/>
          <a:ext cx="1991812" cy="1949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2666C0-331B-417F-BA4A-FF8A3DB2500A}"/>
              </a:ext>
            </a:extLst>
          </p:cNvPr>
          <p:cNvSpPr txBox="1"/>
          <p:nvPr/>
        </p:nvSpPr>
        <p:spPr>
          <a:xfrm>
            <a:off x="1482572" y="2628781"/>
            <a:ext cx="1014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12 чел</a:t>
            </a:r>
          </a:p>
        </p:txBody>
      </p:sp>
    </p:spTree>
    <p:extLst>
      <p:ext uri="{BB962C8B-B14F-4D97-AF65-F5344CB8AC3E}">
        <p14:creationId xmlns:p14="http://schemas.microsoft.com/office/powerpoint/2010/main" val="260465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530B6D5D-5309-4EB8-BA28-D0F089FC38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524285"/>
              </p:ext>
            </p:extLst>
          </p:nvPr>
        </p:nvGraphicFramePr>
        <p:xfrm>
          <a:off x="1290769" y="1197424"/>
          <a:ext cx="4929558" cy="528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234E18-C5E9-4E4A-88C6-EC90F30E0DBE}"/>
              </a:ext>
            </a:extLst>
          </p:cNvPr>
          <p:cNvSpPr/>
          <p:nvPr/>
        </p:nvSpPr>
        <p:spPr>
          <a:xfrm>
            <a:off x="7020115" y="1780674"/>
            <a:ext cx="3992792" cy="596853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"/>
                <a:ea typeface="+mn-ea"/>
                <a:cs typeface="+mn-cs"/>
              </a:rPr>
              <a:t>ХОЛОДНЫЕ ЗВОНКИ </a:t>
            </a:r>
            <a:endParaRPr kumimoji="0" lang="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F5A993B-B75D-4230-BFED-EB076C66CC7D}"/>
              </a:ext>
            </a:extLst>
          </p:cNvPr>
          <p:cNvSpPr/>
          <p:nvPr/>
        </p:nvSpPr>
        <p:spPr>
          <a:xfrm>
            <a:off x="7020115" y="3482359"/>
            <a:ext cx="3992792" cy="5858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"/>
                <a:ea typeface="+mn-ea"/>
                <a:cs typeface="+mn-cs"/>
              </a:rPr>
              <a:t>ПОСЕЩЕНИЙ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krobat"/>
                <a:ea typeface="+mn-ea"/>
                <a:cs typeface="+mn-cs"/>
              </a:rPr>
              <a:t> </a:t>
            </a:r>
            <a:endParaRPr kumimoji="0" lang="ru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krobat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9A6627F-2B98-4DF7-A53E-4ED76B1EE851}"/>
              </a:ext>
            </a:extLst>
          </p:cNvPr>
          <p:cNvSpPr/>
          <p:nvPr/>
        </p:nvSpPr>
        <p:spPr>
          <a:xfrm>
            <a:off x="7020115" y="5173018"/>
            <a:ext cx="3992792" cy="585826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robat"/>
                <a:ea typeface="+mn-ea"/>
                <a:cs typeface="+mn-cs"/>
              </a:rPr>
              <a:t>ВЫКУП</a:t>
            </a:r>
            <a:endParaRPr kumimoji="0" lang="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roba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7A98B-E388-40C5-AFFB-25BD9F992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343" y="6305662"/>
            <a:ext cx="2377646" cy="4267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0C2949-497E-4498-8902-5EBFC025BDB3}"/>
              </a:ext>
            </a:extLst>
          </p:cNvPr>
          <p:cNvSpPr/>
          <p:nvPr/>
        </p:nvSpPr>
        <p:spPr>
          <a:xfrm>
            <a:off x="4247319" y="92592"/>
            <a:ext cx="3992792" cy="72721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400" dirty="0">
                <a:solidFill>
                  <a:srgbClr val="E7E6E6">
                    <a:lumMod val="25000"/>
                  </a:srgbClr>
                </a:solidFill>
              </a:rPr>
              <a:t>    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</a:rPr>
              <a:t>Call</a:t>
            </a:r>
            <a:r>
              <a:rPr lang="ru-RU" sz="5400" dirty="0">
                <a:solidFill>
                  <a:schemeClr val="tx2">
                    <a:lumMod val="75000"/>
                  </a:schemeClr>
                </a:solidFill>
              </a:rPr>
              <a:t> центр 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75173" y="477270"/>
            <a:ext cx="13649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12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305714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39"/>
            <a:ext cx="12192000" cy="6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14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978"/>
            <a:ext cx="12192000" cy="59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6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49"/>
            <a:ext cx="12192000" cy="613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46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9"/>
          <a:stretch/>
        </p:blipFill>
        <p:spPr>
          <a:xfrm>
            <a:off x="89150" y="854128"/>
            <a:ext cx="12013699" cy="58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0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3" y="452761"/>
            <a:ext cx="12269174" cy="61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377E572-5F9D-4AAC-B68C-B18E9879FBE4}"/>
              </a:ext>
            </a:extLst>
          </p:cNvPr>
          <p:cNvSpPr/>
          <p:nvPr/>
        </p:nvSpPr>
        <p:spPr>
          <a:xfrm>
            <a:off x="2244623" y="585253"/>
            <a:ext cx="2602596" cy="1260000"/>
          </a:xfrm>
          <a:prstGeom prst="roundRect">
            <a:avLst>
              <a:gd name="adj" fmla="val 19481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/>
              <a:t>8</a:t>
            </a:r>
            <a:r>
              <a:rPr lang="ru-RU" sz="6600" dirty="0"/>
              <a:t> </a:t>
            </a:r>
            <a:r>
              <a:rPr lang="ru-RU" sz="4000" dirty="0"/>
              <a:t>ЛЕТ</a:t>
            </a:r>
            <a:endParaRPr lang="x-none" sz="4000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2DA9CD45-C5C7-4C8E-9E41-5754248187BA}"/>
              </a:ext>
            </a:extLst>
          </p:cNvPr>
          <p:cNvSpPr/>
          <p:nvPr/>
        </p:nvSpPr>
        <p:spPr>
          <a:xfrm>
            <a:off x="7608759" y="806495"/>
            <a:ext cx="2919047" cy="136386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" y="1239948"/>
            <a:ext cx="1484840" cy="1008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232838" y="2177999"/>
            <a:ext cx="1192731" cy="468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232838" y="0"/>
            <a:ext cx="1192731" cy="1094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94E5B1-55D5-467F-BA13-DA0D4277A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434" y="123134"/>
            <a:ext cx="2373729" cy="424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502FB-68E1-44E3-A7A6-A431970F5FF0}"/>
              </a:ext>
            </a:extLst>
          </p:cNvPr>
          <p:cNvSpPr txBox="1"/>
          <p:nvPr/>
        </p:nvSpPr>
        <p:spPr>
          <a:xfrm>
            <a:off x="7865814" y="791949"/>
            <a:ext cx="2919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>
                    <a:lumMod val="95000"/>
                  </a:schemeClr>
                </a:solidFill>
              </a:rPr>
              <a:t>21 </a:t>
            </a:r>
            <a:r>
              <a:rPr lang="ru-RU" sz="5400" dirty="0">
                <a:solidFill>
                  <a:schemeClr val="bg1">
                    <a:lumMod val="95000"/>
                  </a:schemeClr>
                </a:solidFill>
              </a:rPr>
              <a:t>ДЦ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C3151875-D101-4A16-9717-25E21F349E9D}"/>
              </a:ext>
            </a:extLst>
          </p:cNvPr>
          <p:cNvSpPr/>
          <p:nvPr/>
        </p:nvSpPr>
        <p:spPr>
          <a:xfrm>
            <a:off x="3602978" y="2362968"/>
            <a:ext cx="5497641" cy="120153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chemeClr val="bg1">
                    <a:lumMod val="95000"/>
                  </a:schemeClr>
                </a:solidFill>
              </a:rPr>
              <a:t>13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4800" dirty="0">
                <a:solidFill>
                  <a:schemeClr val="bg1">
                    <a:lumMod val="95000"/>
                  </a:schemeClr>
                </a:solidFill>
              </a:rPr>
              <a:t>БРЕНДОВ</a:t>
            </a:r>
            <a:endParaRPr lang="x-none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8" name="Picture 10" descr="Картинки по запросу &quot;ЛОГО ТОЙОТА СИТИ&quot;">
            <a:extLst>
              <a:ext uri="{FF2B5EF4-FFF2-40B4-BE49-F238E27FC236}">
                <a16:creationId xmlns:a16="http://schemas.microsoft.com/office/drawing/2014/main" id="{4F27CF8A-65D6-4EF3-A708-057748E5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27" y="3934063"/>
            <a:ext cx="1405631" cy="8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и по запросу &quot;лого ниссан&quot;">
            <a:extLst>
              <a:ext uri="{FF2B5EF4-FFF2-40B4-BE49-F238E27FC236}">
                <a16:creationId xmlns:a16="http://schemas.microsoft.com/office/drawing/2014/main" id="{14B31413-1F6E-49DF-A6CB-9D06E8C1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17" y="3880623"/>
            <a:ext cx="1086170" cy="8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&quot;лого хюндай&quot;">
            <a:extLst>
              <a:ext uri="{FF2B5EF4-FFF2-40B4-BE49-F238E27FC236}">
                <a16:creationId xmlns:a16="http://schemas.microsoft.com/office/drawing/2014/main" id="{4B3D308A-5BB4-4C62-9289-ACE701FB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7" y="3917070"/>
            <a:ext cx="1636756" cy="8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 запросу &quot;лого кадилак алматы&quot;">
            <a:extLst>
              <a:ext uri="{FF2B5EF4-FFF2-40B4-BE49-F238E27FC236}">
                <a16:creationId xmlns:a16="http://schemas.microsoft.com/office/drawing/2014/main" id="{88FCF444-5174-4F87-A82E-0DDA76DB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69" y="4932084"/>
            <a:ext cx="1758491" cy="17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Картинки по запросу &quot;лого фольсваген&quot;">
            <a:extLst>
              <a:ext uri="{FF2B5EF4-FFF2-40B4-BE49-F238E27FC236}">
                <a16:creationId xmlns:a16="http://schemas.microsoft.com/office/drawing/2014/main" id="{04FF2AFB-90A1-4DCF-96BD-9377D0F4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00" y="3751828"/>
            <a:ext cx="1347014" cy="12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Картинки по запросу &quot;logo jcb&quot;">
            <a:extLst>
              <a:ext uri="{FF2B5EF4-FFF2-40B4-BE49-F238E27FC236}">
                <a16:creationId xmlns:a16="http://schemas.microsoft.com/office/drawing/2014/main" id="{F4467D15-27C2-4E1E-A1A5-CD4DCE418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01" y="5431880"/>
            <a:ext cx="1569061" cy="7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A3750F-FEAF-4C83-8340-46E6C1EA7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817" y="5219407"/>
            <a:ext cx="952500" cy="952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917EFA-532C-44E5-B04E-DE1601D90B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8491" y="5220418"/>
            <a:ext cx="909638" cy="1287604"/>
          </a:xfrm>
          <a:prstGeom prst="rect">
            <a:avLst/>
          </a:prstGeom>
        </p:spPr>
      </p:pic>
      <p:pic>
        <p:nvPicPr>
          <p:cNvPr id="2074" name="Picture 26" descr="Картинки по запросу &quot;лого субара&quot;">
            <a:extLst>
              <a:ext uri="{FF2B5EF4-FFF2-40B4-BE49-F238E27FC236}">
                <a16:creationId xmlns:a16="http://schemas.microsoft.com/office/drawing/2014/main" id="{94926BAF-C87F-4D6E-B7FA-C6449F429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9" y="3751828"/>
            <a:ext cx="2049232" cy="135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Картинки по запросу &quot;лого Chevrolet&quot;">
            <a:extLst>
              <a:ext uri="{FF2B5EF4-FFF2-40B4-BE49-F238E27FC236}">
                <a16:creationId xmlns:a16="http://schemas.microsoft.com/office/drawing/2014/main" id="{7A452E7F-A289-4B9A-9501-661745F3B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60" y="5241717"/>
            <a:ext cx="1628768" cy="10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Картинки по запросу &quot;лого равон&quot;">
            <a:extLst>
              <a:ext uri="{FF2B5EF4-FFF2-40B4-BE49-F238E27FC236}">
                <a16:creationId xmlns:a16="http://schemas.microsoft.com/office/drawing/2014/main" id="{2A14A22C-84F2-4BC5-9ECD-021EE897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129" y="3540924"/>
            <a:ext cx="1569061" cy="14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Картинки по запросу &quot;лого ауди&quot;">
            <a:extLst>
              <a:ext uri="{FF2B5EF4-FFF2-40B4-BE49-F238E27FC236}">
                <a16:creationId xmlns:a16="http://schemas.microsoft.com/office/drawing/2014/main" id="{A4DFE912-5707-4C47-9C21-862A9717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27" y="5198407"/>
            <a:ext cx="1347014" cy="12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Картинки по запросу &quot;лого порше&quot;">
            <a:extLst>
              <a:ext uri="{FF2B5EF4-FFF2-40B4-BE49-F238E27FC236}">
                <a16:creationId xmlns:a16="http://schemas.microsoft.com/office/drawing/2014/main" id="{D5D2E7E7-5CB1-424A-8BA6-9B654F91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799" y="5008160"/>
            <a:ext cx="1569061" cy="15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6A7E653-9D9F-4FED-A4DB-395F0F3B6D78}"/>
              </a:ext>
            </a:extLst>
          </p:cNvPr>
          <p:cNvSpPr/>
          <p:nvPr/>
        </p:nvSpPr>
        <p:spPr>
          <a:xfrm>
            <a:off x="2244623" y="585254"/>
            <a:ext cx="2602597" cy="12600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81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"/>
          <a:stretch/>
        </p:blipFill>
        <p:spPr>
          <a:xfrm>
            <a:off x="-31933" y="506027"/>
            <a:ext cx="12345624" cy="6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24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1"/>
          <a:stretch/>
        </p:blipFill>
        <p:spPr>
          <a:xfrm>
            <a:off x="-138582" y="224107"/>
            <a:ext cx="12330582" cy="6409786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 rot="19105764">
            <a:off x="2959918" y="1474214"/>
            <a:ext cx="1281953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68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6AA1E12-FEB4-4D28-BF5C-AF4A98E61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142927"/>
              </p:ext>
            </p:extLst>
          </p:nvPr>
        </p:nvGraphicFramePr>
        <p:xfrm>
          <a:off x="1085199" y="2676470"/>
          <a:ext cx="10497201" cy="385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59005A-93B7-4E55-BF6B-96977EE89255}"/>
              </a:ext>
            </a:extLst>
          </p:cNvPr>
          <p:cNvSpPr/>
          <p:nvPr/>
        </p:nvSpPr>
        <p:spPr>
          <a:xfrm>
            <a:off x="3799965" y="490983"/>
            <a:ext cx="3992792" cy="72721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400" dirty="0">
                <a:solidFill>
                  <a:srgbClr val="E7E6E6">
                    <a:lumMod val="25000"/>
                  </a:srgbClr>
                </a:solidFill>
              </a:rPr>
              <a:t>  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A594D9DF-258E-4E3B-9C47-F6061754F9CA}"/>
              </a:ext>
            </a:extLst>
          </p:cNvPr>
          <p:cNvSpPr/>
          <p:nvPr/>
        </p:nvSpPr>
        <p:spPr>
          <a:xfrm>
            <a:off x="5607268" y="2754460"/>
            <a:ext cx="977462" cy="822434"/>
          </a:xfrm>
          <a:prstGeom prst="triangle">
            <a:avLst>
              <a:gd name="adj" fmla="val 47187"/>
            </a:avLst>
          </a:prstGeom>
          <a:solidFill>
            <a:schemeClr val="tx2">
              <a:lumMod val="75000"/>
              <a:alpha val="60000"/>
            </a:schemeClr>
          </a:solidFill>
          <a:ln>
            <a:solidFill>
              <a:schemeClr val="tx2">
                <a:lumMod val="75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4F26A33-EB24-4F9D-8D00-8EE6BE1D94D4}"/>
              </a:ext>
            </a:extLst>
          </p:cNvPr>
          <p:cNvCxnSpPr>
            <a:cxnSpLocks/>
          </p:cNvCxnSpPr>
          <p:nvPr/>
        </p:nvCxnSpPr>
        <p:spPr>
          <a:xfrm flipH="1" flipV="1">
            <a:off x="3149124" y="1903122"/>
            <a:ext cx="2889707" cy="85133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933A171-1C89-466C-8B9A-317710321100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068503" y="1818290"/>
            <a:ext cx="2749676" cy="93617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92DF86-C9DA-4B57-9E4C-9AB524A6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1" y="1006104"/>
            <a:ext cx="2719052" cy="12802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41ECE23-71CF-4988-BDE1-210E4EFE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71" y="943545"/>
            <a:ext cx="2719051" cy="1190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9D8A68-C3DC-4E10-B443-BD2093593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593" y="292022"/>
            <a:ext cx="4304149" cy="1280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05362" y="1818290"/>
            <a:ext cx="277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КАЧЕСТВЕННО</a:t>
            </a:r>
          </a:p>
        </p:txBody>
      </p:sp>
    </p:spTree>
    <p:extLst>
      <p:ext uri="{BB962C8B-B14F-4D97-AF65-F5344CB8AC3E}">
        <p14:creationId xmlns:p14="http://schemas.microsoft.com/office/powerpoint/2010/main" val="3345066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0CF7BD-E6B4-4D89-B5CE-09AFA57061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5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AFA74-BD38-4F34-9DED-A562F57DE63F}"/>
              </a:ext>
            </a:extLst>
          </p:cNvPr>
          <p:cNvSpPr txBox="1"/>
          <p:nvPr/>
        </p:nvSpPr>
        <p:spPr>
          <a:xfrm>
            <a:off x="2322786" y="2505670"/>
            <a:ext cx="8036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СПАСИБО ЗА ВНИМАНИЕ!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6A78C-41C8-4BDA-B71A-F1E21F1303BD}"/>
              </a:ext>
            </a:extLst>
          </p:cNvPr>
          <p:cNvSpPr txBox="1"/>
          <p:nvPr/>
        </p:nvSpPr>
        <p:spPr>
          <a:xfrm>
            <a:off x="2971660" y="5288340"/>
            <a:ext cx="6287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Шакиржанов Фархад</a:t>
            </a:r>
          </a:p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Моб.: + 7 702 347 70 07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E-mail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f.shakirzhanov@e-nissan.kz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4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Изображение выглядит как автомобиль, внешний, парковка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042A1AA8-524E-4BFA-AFDE-7325FD065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4"/>
            <a:ext cx="12192000" cy="6858000"/>
          </a:xfrm>
          <a:prstGeom prst="rect">
            <a:avLst/>
          </a:prstGeom>
          <a:effectLst>
            <a:reflection blurRad="1270000" stA="0" endPos="0" dist="508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" y="1239948"/>
            <a:ext cx="1484840" cy="1008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232838" y="2177999"/>
            <a:ext cx="1192731" cy="468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232838" y="0"/>
            <a:ext cx="1192731" cy="1094559"/>
          </a:xfrm>
          <a:prstGeom prst="rect">
            <a:avLst/>
          </a:prstGeom>
        </p:spPr>
      </p:pic>
      <p:sp>
        <p:nvSpPr>
          <p:cNvPr id="19" name="Овал 4">
            <a:extLst>
              <a:ext uri="{FF2B5EF4-FFF2-40B4-BE49-F238E27FC236}">
                <a16:creationId xmlns:a16="http://schemas.microsoft.com/office/drawing/2014/main" id="{6789A611-2D98-4513-867C-881972B0BC70}"/>
              </a:ext>
            </a:extLst>
          </p:cNvPr>
          <p:cNvSpPr txBox="1"/>
          <p:nvPr/>
        </p:nvSpPr>
        <p:spPr>
          <a:xfrm>
            <a:off x="1630723" y="780611"/>
            <a:ext cx="3784092" cy="88884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7200" b="1" kern="1200" dirty="0">
                <a:solidFill>
                  <a:schemeClr val="bg2">
                    <a:lumMod val="25000"/>
                  </a:schemeClr>
                </a:solidFill>
              </a:rPr>
              <a:t>9 </a:t>
            </a:r>
            <a:r>
              <a:rPr lang="ru-RU" sz="3600" kern="1200" dirty="0">
                <a:solidFill>
                  <a:schemeClr val="bg2">
                    <a:lumMod val="25000"/>
                  </a:schemeClr>
                </a:solidFill>
              </a:rPr>
              <a:t>ГОРОДОВ</a:t>
            </a:r>
            <a:endParaRPr lang="x-none" sz="36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Овал 4">
            <a:extLst>
              <a:ext uri="{FF2B5EF4-FFF2-40B4-BE49-F238E27FC236}">
                <a16:creationId xmlns:a16="http://schemas.microsoft.com/office/drawing/2014/main" id="{6879907D-19BE-431E-BD3F-022CB0F8DB85}"/>
              </a:ext>
            </a:extLst>
          </p:cNvPr>
          <p:cNvSpPr txBox="1"/>
          <p:nvPr/>
        </p:nvSpPr>
        <p:spPr>
          <a:xfrm>
            <a:off x="2355188" y="2356338"/>
            <a:ext cx="8534400" cy="88768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6000" b="1" kern="1200" dirty="0">
                <a:solidFill>
                  <a:schemeClr val="bg1"/>
                </a:solidFill>
              </a:rPr>
              <a:t>8 000 </a:t>
            </a:r>
            <a:r>
              <a:rPr lang="ru-RU" sz="3600" kern="1200" dirty="0">
                <a:solidFill>
                  <a:schemeClr val="bg1"/>
                </a:solidFill>
              </a:rPr>
              <a:t>НОВЫХ АВТОМОБИЛЕЙ за 2019г. </a:t>
            </a:r>
            <a:endParaRPr lang="x-none" sz="3600" kern="1200" dirty="0">
              <a:solidFill>
                <a:schemeClr val="bg1"/>
              </a:solidFill>
            </a:endParaRPr>
          </a:p>
        </p:txBody>
      </p:sp>
      <p:sp>
        <p:nvSpPr>
          <p:cNvPr id="31" name="Овал 4">
            <a:extLst>
              <a:ext uri="{FF2B5EF4-FFF2-40B4-BE49-F238E27FC236}">
                <a16:creationId xmlns:a16="http://schemas.microsoft.com/office/drawing/2014/main" id="{7583A313-1B22-4141-9D47-3E80D8539727}"/>
              </a:ext>
            </a:extLst>
          </p:cNvPr>
          <p:cNvSpPr txBox="1"/>
          <p:nvPr/>
        </p:nvSpPr>
        <p:spPr>
          <a:xfrm>
            <a:off x="1630723" y="3893720"/>
            <a:ext cx="10356123" cy="88884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8800" b="1" kern="1200" dirty="0">
                <a:solidFill>
                  <a:schemeClr val="bg2">
                    <a:lumMod val="25000"/>
                  </a:schemeClr>
                </a:solidFill>
              </a:rPr>
              <a:t>3 000 </a:t>
            </a:r>
            <a:r>
              <a:rPr lang="ru-RU" sz="3600" kern="1200" dirty="0">
                <a:solidFill>
                  <a:schemeClr val="bg2">
                    <a:lumMod val="25000"/>
                  </a:schemeClr>
                </a:solidFill>
              </a:rPr>
              <a:t>АВТОМОБИЛЕЙ С ПРОБЕГОМ за 2019г.</a:t>
            </a:r>
            <a:endParaRPr lang="x-none" sz="36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866A979-9DD1-41EC-A94B-18D74A88A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434" y="123134"/>
            <a:ext cx="2373729" cy="42414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625704E-214D-42EB-A5E3-97C36916023A}"/>
              </a:ext>
            </a:extLst>
          </p:cNvPr>
          <p:cNvSpPr/>
          <p:nvPr/>
        </p:nvSpPr>
        <p:spPr>
          <a:xfrm>
            <a:off x="2342750" y="2319158"/>
            <a:ext cx="8534400" cy="924864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71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" y="1239948"/>
            <a:ext cx="1484840" cy="1008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232838" y="2177999"/>
            <a:ext cx="1192731" cy="468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232838" y="0"/>
            <a:ext cx="1192731" cy="10945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694DBB-149A-4A1E-BE40-74F7E4506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434" y="123134"/>
            <a:ext cx="2373729" cy="42414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44B693F-4F06-4AA7-B3C1-85A71850BD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  <a14:imgEffect>
                      <a14:colorTemperature colorTemp="6287"/>
                    </a14:imgEffect>
                    <a14:imgEffect>
                      <a14:saturation sat="123000"/>
                    </a14:imgEffect>
                    <a14:imgEffect>
                      <a14:brightnessContrast bright="1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96" y="871835"/>
            <a:ext cx="3769462" cy="4036002"/>
          </a:xfrm>
          <a:prstGeom prst="rect">
            <a:avLst/>
          </a:prstGeom>
          <a:noFill/>
          <a:effectLst>
            <a:reflection stA="34000" endPos="0" dist="50800" dir="5400000" sy="-100000" algn="bl" rotWithShape="0"/>
          </a:effectLst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F175101-55DB-43DB-91BB-E9C9F9DDA434}"/>
              </a:ext>
            </a:extLst>
          </p:cNvPr>
          <p:cNvSpPr/>
          <p:nvPr/>
        </p:nvSpPr>
        <p:spPr>
          <a:xfrm>
            <a:off x="5801286" y="871835"/>
            <a:ext cx="4784652" cy="736226"/>
          </a:xfrm>
          <a:custGeom>
            <a:avLst/>
            <a:gdLst>
              <a:gd name="connsiteX0" fmla="*/ 0 w 6096000"/>
              <a:gd name="connsiteY0" fmla="*/ 0 h 854176"/>
              <a:gd name="connsiteX1" fmla="*/ 5464447 w 6096000"/>
              <a:gd name="connsiteY1" fmla="*/ 0 h 854176"/>
              <a:gd name="connsiteX2" fmla="*/ 6096000 w 6096000"/>
              <a:gd name="connsiteY2" fmla="*/ 239444 h 854176"/>
              <a:gd name="connsiteX3" fmla="*/ 6096000 w 6096000"/>
              <a:gd name="connsiteY3" fmla="*/ 621463 h 854176"/>
              <a:gd name="connsiteX4" fmla="*/ 5654478 w 6096000"/>
              <a:gd name="connsiteY4" fmla="*/ 854176 h 854176"/>
              <a:gd name="connsiteX5" fmla="*/ 0 w 6096000"/>
              <a:gd name="connsiteY5" fmla="*/ 854176 h 85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854176">
                <a:moveTo>
                  <a:pt x="0" y="0"/>
                </a:moveTo>
                <a:lnTo>
                  <a:pt x="5464447" y="0"/>
                </a:lnTo>
                <a:lnTo>
                  <a:pt x="6096000" y="239444"/>
                </a:lnTo>
                <a:lnTo>
                  <a:pt x="6096000" y="621463"/>
                </a:lnTo>
                <a:lnTo>
                  <a:pt x="5654478" y="854176"/>
                </a:lnTo>
                <a:lnTo>
                  <a:pt x="0" y="854176"/>
                </a:lnTo>
                <a:close/>
              </a:path>
            </a:pathLst>
          </a:cu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Шакиржанов Фархад 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FE12C185-8472-4117-879F-E1CFA4881B62}"/>
              </a:ext>
            </a:extLst>
          </p:cNvPr>
          <p:cNvSpPr/>
          <p:nvPr/>
        </p:nvSpPr>
        <p:spPr>
          <a:xfrm>
            <a:off x="5801285" y="1743957"/>
            <a:ext cx="1865606" cy="736226"/>
          </a:xfrm>
          <a:custGeom>
            <a:avLst/>
            <a:gdLst>
              <a:gd name="connsiteX0" fmla="*/ 0 w 6096000"/>
              <a:gd name="connsiteY0" fmla="*/ 0 h 854176"/>
              <a:gd name="connsiteX1" fmla="*/ 5464447 w 6096000"/>
              <a:gd name="connsiteY1" fmla="*/ 0 h 854176"/>
              <a:gd name="connsiteX2" fmla="*/ 6096000 w 6096000"/>
              <a:gd name="connsiteY2" fmla="*/ 239444 h 854176"/>
              <a:gd name="connsiteX3" fmla="*/ 6096000 w 6096000"/>
              <a:gd name="connsiteY3" fmla="*/ 621463 h 854176"/>
              <a:gd name="connsiteX4" fmla="*/ 5654478 w 6096000"/>
              <a:gd name="connsiteY4" fmla="*/ 854176 h 854176"/>
              <a:gd name="connsiteX5" fmla="*/ 0 w 6096000"/>
              <a:gd name="connsiteY5" fmla="*/ 854176 h 85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854176">
                <a:moveTo>
                  <a:pt x="0" y="0"/>
                </a:moveTo>
                <a:lnTo>
                  <a:pt x="5464447" y="0"/>
                </a:lnTo>
                <a:lnTo>
                  <a:pt x="6096000" y="239444"/>
                </a:lnTo>
                <a:lnTo>
                  <a:pt x="6096000" y="621463"/>
                </a:lnTo>
                <a:lnTo>
                  <a:pt x="5654478" y="854176"/>
                </a:lnTo>
                <a:lnTo>
                  <a:pt x="0" y="854176"/>
                </a:lnTo>
                <a:close/>
              </a:path>
            </a:pathLst>
          </a:cu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/>
              <a:t>29 лет </a:t>
            </a:r>
            <a:endParaRPr lang="ru-RU" sz="3600" dirty="0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D63A218-A091-44AF-BC55-9E69071FC534}"/>
              </a:ext>
            </a:extLst>
          </p:cNvPr>
          <p:cNvSpPr/>
          <p:nvPr/>
        </p:nvSpPr>
        <p:spPr>
          <a:xfrm>
            <a:off x="5801286" y="2604862"/>
            <a:ext cx="5277022" cy="736226"/>
          </a:xfrm>
          <a:custGeom>
            <a:avLst/>
            <a:gdLst>
              <a:gd name="connsiteX0" fmla="*/ 0 w 6096000"/>
              <a:gd name="connsiteY0" fmla="*/ 0 h 854176"/>
              <a:gd name="connsiteX1" fmla="*/ 5464447 w 6096000"/>
              <a:gd name="connsiteY1" fmla="*/ 0 h 854176"/>
              <a:gd name="connsiteX2" fmla="*/ 6096000 w 6096000"/>
              <a:gd name="connsiteY2" fmla="*/ 239444 h 854176"/>
              <a:gd name="connsiteX3" fmla="*/ 6096000 w 6096000"/>
              <a:gd name="connsiteY3" fmla="*/ 621463 h 854176"/>
              <a:gd name="connsiteX4" fmla="*/ 5654478 w 6096000"/>
              <a:gd name="connsiteY4" fmla="*/ 854176 h 854176"/>
              <a:gd name="connsiteX5" fmla="*/ 0 w 6096000"/>
              <a:gd name="connsiteY5" fmla="*/ 854176 h 85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854176">
                <a:moveTo>
                  <a:pt x="0" y="0"/>
                </a:moveTo>
                <a:lnTo>
                  <a:pt x="5464447" y="0"/>
                </a:lnTo>
                <a:lnTo>
                  <a:pt x="6096000" y="239444"/>
                </a:lnTo>
                <a:lnTo>
                  <a:pt x="6096000" y="621463"/>
                </a:lnTo>
                <a:lnTo>
                  <a:pt x="5654478" y="854176"/>
                </a:lnTo>
                <a:lnTo>
                  <a:pt x="0" y="854176"/>
                </a:lnTo>
                <a:close/>
              </a:path>
            </a:pathLst>
          </a:cu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/>
              <a:t>Коммерческий директор </a:t>
            </a: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3E876636-365A-4728-908F-28B0E1B5FADF}"/>
              </a:ext>
            </a:extLst>
          </p:cNvPr>
          <p:cNvSpPr/>
          <p:nvPr/>
        </p:nvSpPr>
        <p:spPr>
          <a:xfrm>
            <a:off x="5801285" y="3506792"/>
            <a:ext cx="4046100" cy="736226"/>
          </a:xfrm>
          <a:custGeom>
            <a:avLst/>
            <a:gdLst>
              <a:gd name="connsiteX0" fmla="*/ 0 w 6096000"/>
              <a:gd name="connsiteY0" fmla="*/ 0 h 854176"/>
              <a:gd name="connsiteX1" fmla="*/ 5464447 w 6096000"/>
              <a:gd name="connsiteY1" fmla="*/ 0 h 854176"/>
              <a:gd name="connsiteX2" fmla="*/ 6096000 w 6096000"/>
              <a:gd name="connsiteY2" fmla="*/ 239444 h 854176"/>
              <a:gd name="connsiteX3" fmla="*/ 6096000 w 6096000"/>
              <a:gd name="connsiteY3" fmla="*/ 621463 h 854176"/>
              <a:gd name="connsiteX4" fmla="*/ 5654478 w 6096000"/>
              <a:gd name="connsiteY4" fmla="*/ 854176 h 854176"/>
              <a:gd name="connsiteX5" fmla="*/ 0 w 6096000"/>
              <a:gd name="connsiteY5" fmla="*/ 854176 h 85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854176">
                <a:moveTo>
                  <a:pt x="0" y="0"/>
                </a:moveTo>
                <a:lnTo>
                  <a:pt x="5464447" y="0"/>
                </a:lnTo>
                <a:lnTo>
                  <a:pt x="6096000" y="239444"/>
                </a:lnTo>
                <a:lnTo>
                  <a:pt x="6096000" y="621463"/>
                </a:lnTo>
                <a:lnTo>
                  <a:pt x="5654478" y="854176"/>
                </a:lnTo>
                <a:lnTo>
                  <a:pt x="0" y="854176"/>
                </a:lnTo>
                <a:close/>
              </a:path>
            </a:pathLst>
          </a:cu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dirty="0"/>
              <a:t>9 лет </a:t>
            </a:r>
            <a:r>
              <a:rPr lang="ru-RU" sz="3600" dirty="0"/>
              <a:t>в продажах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B38D81-05FA-49DE-9206-873ACE572882}"/>
              </a:ext>
            </a:extLst>
          </p:cNvPr>
          <p:cNvSpPr txBox="1"/>
          <p:nvPr/>
        </p:nvSpPr>
        <p:spPr>
          <a:xfrm>
            <a:off x="1668351" y="5267434"/>
            <a:ext cx="2942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ЛУЧШИЙ ПРОДАВЕЦ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3EAD0F-2717-4AE0-8B55-B946916CD389}"/>
              </a:ext>
            </a:extLst>
          </p:cNvPr>
          <p:cNvSpPr txBox="1"/>
          <p:nvPr/>
        </p:nvSpPr>
        <p:spPr>
          <a:xfrm>
            <a:off x="5352753" y="5239819"/>
            <a:ext cx="2032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ЛУЧШИЙ РОП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72772-74CA-413D-9627-DC7BE673A98A}"/>
              </a:ext>
            </a:extLst>
          </p:cNvPr>
          <p:cNvSpPr txBox="1"/>
          <p:nvPr/>
        </p:nvSpPr>
        <p:spPr>
          <a:xfrm>
            <a:off x="7948132" y="5239819"/>
            <a:ext cx="452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ЛИДЕР ПРОДАЖ ПО АВТОМОБИЛЯМ            С ПРОБЕГОМ</a:t>
            </a:r>
          </a:p>
        </p:txBody>
      </p:sp>
      <p:pic>
        <p:nvPicPr>
          <p:cNvPr id="18" name="Рисунок 17" descr="Лента">
            <a:extLst>
              <a:ext uri="{FF2B5EF4-FFF2-40B4-BE49-F238E27FC236}">
                <a16:creationId xmlns:a16="http://schemas.microsoft.com/office/drawing/2014/main" id="{33DCA958-A56F-42A8-8DA4-678FBA497D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8439" y="5729099"/>
            <a:ext cx="786326" cy="786326"/>
          </a:xfrm>
          <a:prstGeom prst="rect">
            <a:avLst/>
          </a:prstGeom>
        </p:spPr>
      </p:pic>
      <p:pic>
        <p:nvPicPr>
          <p:cNvPr id="21" name="Рисунок 20" descr="Лента">
            <a:extLst>
              <a:ext uri="{FF2B5EF4-FFF2-40B4-BE49-F238E27FC236}">
                <a16:creationId xmlns:a16="http://schemas.microsoft.com/office/drawing/2014/main" id="{7A651E9C-FDB8-4DF1-A37E-11D6AB0899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8887" y="5729099"/>
            <a:ext cx="786326" cy="786326"/>
          </a:xfrm>
          <a:prstGeom prst="rect">
            <a:avLst/>
          </a:prstGeom>
        </p:spPr>
      </p:pic>
      <p:pic>
        <p:nvPicPr>
          <p:cNvPr id="22" name="Рисунок 21" descr="Лента">
            <a:extLst>
              <a:ext uri="{FF2B5EF4-FFF2-40B4-BE49-F238E27FC236}">
                <a16:creationId xmlns:a16="http://schemas.microsoft.com/office/drawing/2014/main" id="{017EA1C0-40AB-47E6-AA5B-B67FFA9E17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9612" y="5670794"/>
            <a:ext cx="786326" cy="7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Изображение выглядит как автомобиль, внешний, парковка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042A1AA8-524E-4BFA-AFDE-7325FD065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4"/>
            <a:ext cx="12192000" cy="6858000"/>
          </a:xfrm>
          <a:prstGeom prst="rect">
            <a:avLst/>
          </a:prstGeom>
          <a:effectLst>
            <a:reflection blurRad="1270000" stA="0" endPos="0" dist="508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" y="1239948"/>
            <a:ext cx="1484840" cy="1008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232838" y="2177999"/>
            <a:ext cx="1192731" cy="4680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232838" y="0"/>
            <a:ext cx="1192731" cy="1094559"/>
          </a:xfrm>
          <a:prstGeom prst="rect">
            <a:avLst/>
          </a:prstGeom>
        </p:spPr>
      </p:pic>
      <p:sp>
        <p:nvSpPr>
          <p:cNvPr id="31" name="Овал 4">
            <a:extLst>
              <a:ext uri="{FF2B5EF4-FFF2-40B4-BE49-F238E27FC236}">
                <a16:creationId xmlns:a16="http://schemas.microsoft.com/office/drawing/2014/main" id="{7583A313-1B22-4141-9D47-3E80D8539727}"/>
              </a:ext>
            </a:extLst>
          </p:cNvPr>
          <p:cNvSpPr txBox="1"/>
          <p:nvPr/>
        </p:nvSpPr>
        <p:spPr>
          <a:xfrm>
            <a:off x="1776777" y="1961011"/>
            <a:ext cx="10356123" cy="88884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600" b="1" kern="1200" dirty="0">
                <a:solidFill>
                  <a:schemeClr val="bg2">
                    <a:lumMod val="25000"/>
                  </a:schemeClr>
                </a:solidFill>
              </a:rPr>
              <a:t>2019    -  </a:t>
            </a:r>
            <a:r>
              <a:rPr lang="ru-RU" sz="8800" b="1" kern="1200" dirty="0">
                <a:solidFill>
                  <a:schemeClr val="bg2">
                    <a:lumMod val="25000"/>
                  </a:schemeClr>
                </a:solidFill>
              </a:rPr>
              <a:t>3 000 </a:t>
            </a:r>
            <a:r>
              <a:rPr lang="ru-RU" sz="3600" kern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x-none" sz="36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866A979-9DD1-41EC-A94B-18D74A88A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434" y="123134"/>
            <a:ext cx="2373729" cy="424146"/>
          </a:xfrm>
          <a:prstGeom prst="rect">
            <a:avLst/>
          </a:prstGeom>
        </p:spPr>
      </p:pic>
      <p:sp>
        <p:nvSpPr>
          <p:cNvPr id="12" name="Овал 4">
            <a:extLst>
              <a:ext uri="{FF2B5EF4-FFF2-40B4-BE49-F238E27FC236}">
                <a16:creationId xmlns:a16="http://schemas.microsoft.com/office/drawing/2014/main" id="{7583A313-1B22-4141-9D47-3E80D8539727}"/>
              </a:ext>
            </a:extLst>
          </p:cNvPr>
          <p:cNvSpPr txBox="1"/>
          <p:nvPr/>
        </p:nvSpPr>
        <p:spPr>
          <a:xfrm>
            <a:off x="1908904" y="3913583"/>
            <a:ext cx="10356123" cy="88884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1">
            <a:noAutofit/>
          </a:bodyPr>
          <a:lstStyle/>
          <a:p>
            <a:pPr marL="0" lvl="0" indent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3600" b="1" kern="1200" dirty="0">
                <a:solidFill>
                  <a:schemeClr val="bg2">
                    <a:lumMod val="25000"/>
                  </a:schemeClr>
                </a:solidFill>
              </a:rPr>
              <a:t>2020    -  </a:t>
            </a:r>
            <a:r>
              <a:rPr lang="ru-RU" sz="8800" b="1" kern="1200" dirty="0">
                <a:solidFill>
                  <a:schemeClr val="bg2">
                    <a:lumMod val="25000"/>
                  </a:schemeClr>
                </a:solidFill>
              </a:rPr>
              <a:t>5 000 </a:t>
            </a:r>
            <a:r>
              <a:rPr lang="ru-RU" sz="3600" kern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x-none" sz="36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0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que weighing scale Premium Photo">
            <a:extLst>
              <a:ext uri="{FF2B5EF4-FFF2-40B4-BE49-F238E27FC236}">
                <a16:creationId xmlns:a16="http://schemas.microsoft.com/office/drawing/2014/main" id="{E8EB8F26-EECB-446C-9A6B-491E6149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77" y="1342854"/>
            <a:ext cx="5589995" cy="52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A07E2-8BA5-44C3-9906-FA249EE3AB2F}"/>
              </a:ext>
            </a:extLst>
          </p:cNvPr>
          <p:cNvSpPr/>
          <p:nvPr/>
        </p:nvSpPr>
        <p:spPr>
          <a:xfrm>
            <a:off x="3676681" y="15694"/>
            <a:ext cx="58857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ПРОБЛЕМА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6B324C-1FB3-47FD-BAAE-6F6F2BEB7BBD}"/>
              </a:ext>
            </a:extLst>
          </p:cNvPr>
          <p:cNvSpPr/>
          <p:nvPr/>
        </p:nvSpPr>
        <p:spPr>
          <a:xfrm>
            <a:off x="1594338" y="6143141"/>
            <a:ext cx="1082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71B0ABE0-A190-4079-800D-7E22237E08F8}"/>
              </a:ext>
            </a:extLst>
          </p:cNvPr>
          <p:cNvSpPr/>
          <p:nvPr/>
        </p:nvSpPr>
        <p:spPr>
          <a:xfrm>
            <a:off x="8428839" y="2749532"/>
            <a:ext cx="410362" cy="74223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74661E0D-73E9-4D43-897C-2D5041D76CFC}"/>
              </a:ext>
            </a:extLst>
          </p:cNvPr>
          <p:cNvSpPr/>
          <p:nvPr/>
        </p:nvSpPr>
        <p:spPr>
          <a:xfrm>
            <a:off x="8459941" y="3965917"/>
            <a:ext cx="410362" cy="742232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21FC4FD-E569-4A47-9B0E-330A150F62B1}"/>
              </a:ext>
            </a:extLst>
          </p:cNvPr>
          <p:cNvCxnSpPr>
            <a:cxnSpLocks/>
          </p:cNvCxnSpPr>
          <p:nvPr/>
        </p:nvCxnSpPr>
        <p:spPr>
          <a:xfrm flipV="1">
            <a:off x="9234068" y="1888939"/>
            <a:ext cx="0" cy="58709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5FDC6AD-F202-447B-A5F8-C40501106A29}"/>
              </a:ext>
            </a:extLst>
          </p:cNvPr>
          <p:cNvCxnSpPr>
            <a:cxnSpLocks/>
          </p:cNvCxnSpPr>
          <p:nvPr/>
        </p:nvCxnSpPr>
        <p:spPr>
          <a:xfrm flipV="1">
            <a:off x="10859982" y="2088598"/>
            <a:ext cx="154596" cy="34745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619277B-3476-4A76-8E5A-8B4756BA07BA}"/>
              </a:ext>
            </a:extLst>
          </p:cNvPr>
          <p:cNvSpPr txBox="1"/>
          <p:nvPr/>
        </p:nvSpPr>
        <p:spPr>
          <a:xfrm>
            <a:off x="7691755" y="1242608"/>
            <a:ext cx="261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highlight>
                  <a:srgbClr val="C0C0C0"/>
                </a:highlight>
              </a:rPr>
              <a:t>диагностика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512433-1236-46B7-B003-3A79F3999261}"/>
              </a:ext>
            </a:extLst>
          </p:cNvPr>
          <p:cNvSpPr txBox="1"/>
          <p:nvPr/>
        </p:nvSpPr>
        <p:spPr>
          <a:xfrm>
            <a:off x="10740211" y="1326241"/>
            <a:ext cx="1602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highlight>
                  <a:srgbClr val="C0C0C0"/>
                </a:highlight>
              </a:rPr>
              <a:t>ППП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5C8760-8603-4CD7-8009-DA847428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159" y="101370"/>
            <a:ext cx="2377646" cy="426757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43C804E-C868-4561-BF75-21668BFBFBB7}"/>
              </a:ext>
            </a:extLst>
          </p:cNvPr>
          <p:cNvSpPr/>
          <p:nvPr/>
        </p:nvSpPr>
        <p:spPr>
          <a:xfrm>
            <a:off x="208153" y="3365539"/>
            <a:ext cx="4550310" cy="1396009"/>
          </a:xfrm>
          <a:prstGeom prst="roundRect">
            <a:avLst>
              <a:gd name="adj" fmla="val 19303"/>
            </a:avLst>
          </a:prstGeom>
          <a:solidFill>
            <a:schemeClr val="tx2">
              <a:lumMod val="60000"/>
              <a:lumOff val="40000"/>
              <a:alpha val="39000"/>
            </a:scheme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МНОГО =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3 000</a:t>
            </a:r>
            <a:endParaRPr lang="x-none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6F597-A23E-45A9-948D-54ED0BB8B644}"/>
              </a:ext>
            </a:extLst>
          </p:cNvPr>
          <p:cNvSpPr txBox="1"/>
          <p:nvPr/>
        </p:nvSpPr>
        <p:spPr>
          <a:xfrm>
            <a:off x="251031" y="4960365"/>
            <a:ext cx="5057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Кол-во шт. а/м с пробегом</a:t>
            </a:r>
          </a:p>
          <a:p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1D12A36-056B-4C6A-8957-0EEF6CE3FD06}"/>
              </a:ext>
            </a:extLst>
          </p:cNvPr>
          <p:cNvSpPr/>
          <p:nvPr/>
        </p:nvSpPr>
        <p:spPr>
          <a:xfrm>
            <a:off x="8336651" y="5089710"/>
            <a:ext cx="2139393" cy="120032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2000"/>
            </a:scheme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/>
            <a:endParaRPr lang="x-non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25497D-336F-4FBC-B749-45506436487B}"/>
              </a:ext>
            </a:extLst>
          </p:cNvPr>
          <p:cNvSpPr txBox="1"/>
          <p:nvPr/>
        </p:nvSpPr>
        <p:spPr>
          <a:xfrm>
            <a:off x="8670408" y="5428646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МАЛО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0E31F90-E5BC-4B18-9F3C-32009DD0E063}"/>
              </a:ext>
            </a:extLst>
          </p:cNvPr>
          <p:cNvSpPr/>
          <p:nvPr/>
        </p:nvSpPr>
        <p:spPr>
          <a:xfrm>
            <a:off x="3372276" y="211015"/>
            <a:ext cx="5056563" cy="81083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2150B-19D9-4A18-82B0-854DC3CB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128" y="2613297"/>
            <a:ext cx="2394650" cy="742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C2A953-4763-4370-94BB-F5071C509EE6}"/>
              </a:ext>
            </a:extLst>
          </p:cNvPr>
          <p:cNvSpPr txBox="1"/>
          <p:nvPr/>
        </p:nvSpPr>
        <p:spPr>
          <a:xfrm>
            <a:off x="9205955" y="2593543"/>
            <a:ext cx="2136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2">
                    <a:lumMod val="50000"/>
                  </a:schemeClr>
                </a:solidFill>
              </a:rPr>
              <a:t>качество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E19B939-EB09-416D-9EE6-5B1512935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425" y="3902828"/>
            <a:ext cx="2394650" cy="742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46BF59-D8E0-45A7-BD61-E7901D8A8177}"/>
              </a:ext>
            </a:extLst>
          </p:cNvPr>
          <p:cNvSpPr txBox="1"/>
          <p:nvPr/>
        </p:nvSpPr>
        <p:spPr>
          <a:xfrm>
            <a:off x="9315756" y="3956498"/>
            <a:ext cx="213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доходность</a:t>
            </a:r>
          </a:p>
        </p:txBody>
      </p:sp>
    </p:spTree>
    <p:extLst>
      <p:ext uri="{BB962C8B-B14F-4D97-AF65-F5344CB8AC3E}">
        <p14:creationId xmlns:p14="http://schemas.microsoft.com/office/powerpoint/2010/main" val="106612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52337C49-688D-4C24-9AD7-C7E2877F8BA4}"/>
              </a:ext>
            </a:extLst>
          </p:cNvPr>
          <p:cNvSpPr/>
          <p:nvPr/>
        </p:nvSpPr>
        <p:spPr>
          <a:xfrm>
            <a:off x="5340143" y="5227018"/>
            <a:ext cx="1610264" cy="1334729"/>
          </a:xfrm>
          <a:prstGeom prst="triangle">
            <a:avLst>
              <a:gd name="adj" fmla="val 47187"/>
            </a:avLst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75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F086456-FA75-4E6B-8AA3-C5D5912399B9}"/>
              </a:ext>
            </a:extLst>
          </p:cNvPr>
          <p:cNvSpPr/>
          <p:nvPr/>
        </p:nvSpPr>
        <p:spPr>
          <a:xfrm>
            <a:off x="249104" y="2036198"/>
            <a:ext cx="3834710" cy="1065479"/>
          </a:xfrm>
          <a:prstGeom prst="roundRect">
            <a:avLst>
              <a:gd name="adj" fmla="val 19303"/>
            </a:avLst>
          </a:prstGeom>
          <a:solidFill>
            <a:schemeClr val="tx2">
              <a:lumMod val="75000"/>
              <a:alpha val="39000"/>
            </a:scheme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/>
            <a:endParaRPr lang="x-none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A07E2-8BA5-44C3-9906-FA249EE3AB2F}"/>
              </a:ext>
            </a:extLst>
          </p:cNvPr>
          <p:cNvSpPr/>
          <p:nvPr/>
        </p:nvSpPr>
        <p:spPr>
          <a:xfrm>
            <a:off x="3770758" y="205053"/>
            <a:ext cx="58857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ПРОБЛЕМА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6B324C-1FB3-47FD-BAAE-6F6F2BEB7BBD}"/>
              </a:ext>
            </a:extLst>
          </p:cNvPr>
          <p:cNvSpPr/>
          <p:nvPr/>
        </p:nvSpPr>
        <p:spPr>
          <a:xfrm>
            <a:off x="1594338" y="6143141"/>
            <a:ext cx="1082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7EFAA-0775-4266-9C23-54901F7F6577}"/>
              </a:ext>
            </a:extLst>
          </p:cNvPr>
          <p:cNvSpPr txBox="1"/>
          <p:nvPr/>
        </p:nvSpPr>
        <p:spPr>
          <a:xfrm>
            <a:off x="357352" y="1972422"/>
            <a:ext cx="4348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bg2">
                    <a:lumMod val="25000"/>
                  </a:schemeClr>
                </a:solidFill>
              </a:rPr>
              <a:t>≥ 5000 шт.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EF7ACA-98E6-445B-A9B3-399DB0E556AA}"/>
              </a:ext>
            </a:extLst>
          </p:cNvPr>
          <p:cNvSpPr txBox="1"/>
          <p:nvPr/>
        </p:nvSpPr>
        <p:spPr>
          <a:xfrm>
            <a:off x="213850" y="2937992"/>
            <a:ext cx="2332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bg2">
                    <a:lumMod val="25000"/>
                  </a:schemeClr>
                </a:solidFill>
              </a:rPr>
              <a:t>МНОГО</a:t>
            </a:r>
            <a:r>
              <a:rPr lang="ru-RU" sz="4800" dirty="0">
                <a:solidFill>
                  <a:schemeClr val="bg2">
                    <a:lumMod val="25000"/>
                  </a:schemeClr>
                </a:solidFill>
                <a:highlight>
                  <a:srgbClr val="FF0000"/>
                </a:highlight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BB2303-0039-4388-ADE1-9900EB57305B}"/>
              </a:ext>
            </a:extLst>
          </p:cNvPr>
          <p:cNvSpPr/>
          <p:nvPr/>
        </p:nvSpPr>
        <p:spPr>
          <a:xfrm>
            <a:off x="3697381" y="329461"/>
            <a:ext cx="4607169" cy="84136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 descr="Вопросительный знак">
            <a:extLst>
              <a:ext uri="{FF2B5EF4-FFF2-40B4-BE49-F238E27FC236}">
                <a16:creationId xmlns:a16="http://schemas.microsoft.com/office/drawing/2014/main" id="{EC40D145-FF53-4EA3-946C-544027D88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6734" y="-83868"/>
            <a:ext cx="1469796" cy="146979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C87F545-14BD-4081-80AD-5C7CEAF1751E}"/>
              </a:ext>
            </a:extLst>
          </p:cNvPr>
          <p:cNvSpPr/>
          <p:nvPr/>
        </p:nvSpPr>
        <p:spPr>
          <a:xfrm>
            <a:off x="4879187" y="3123135"/>
            <a:ext cx="2382845" cy="13905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9CBB53-7ABA-449C-9EF1-CA8C833A27E4}"/>
              </a:ext>
            </a:extLst>
          </p:cNvPr>
          <p:cNvSpPr txBox="1"/>
          <p:nvPr/>
        </p:nvSpPr>
        <p:spPr>
          <a:xfrm>
            <a:off x="5132832" y="3214991"/>
            <a:ext cx="2338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accent5">
                    <a:lumMod val="50000"/>
                  </a:schemeClr>
                </a:solidFill>
              </a:rPr>
              <a:t>КАК? 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6A850FC-0B9E-41A4-965F-8A0384569E71}"/>
              </a:ext>
            </a:extLst>
          </p:cNvPr>
          <p:cNvSpPr/>
          <p:nvPr/>
        </p:nvSpPr>
        <p:spPr>
          <a:xfrm>
            <a:off x="9636530" y="1376883"/>
            <a:ext cx="2491433" cy="2433068"/>
          </a:xfrm>
          <a:prstGeom prst="ellips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62E5528-6F0E-4DED-B11F-90201760E0B4}"/>
              </a:ext>
            </a:extLst>
          </p:cNvPr>
          <p:cNvSpPr/>
          <p:nvPr/>
        </p:nvSpPr>
        <p:spPr>
          <a:xfrm>
            <a:off x="7515677" y="1417845"/>
            <a:ext cx="2543723" cy="2515227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EBC327-EC88-499F-89DB-DF66E1A31FA9}"/>
              </a:ext>
            </a:extLst>
          </p:cNvPr>
          <p:cNvSpPr txBox="1"/>
          <p:nvPr/>
        </p:nvSpPr>
        <p:spPr>
          <a:xfrm>
            <a:off x="7876445" y="2283536"/>
            <a:ext cx="447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ДОРОГО + КАЧЕСТВО 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14CB1F5-0C06-4C9A-91DE-876B0281ECA5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099978" y="3597568"/>
            <a:ext cx="3938205" cy="162945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C240AD27-E8BD-41DF-8B37-4CB026836491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1872056" y="3670786"/>
            <a:ext cx="4227922" cy="1556232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E6D93C5-4BE2-4946-AC0E-5DE43B0A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389" y="6184103"/>
            <a:ext cx="237764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44B2673-3019-4370-AFDC-D44F27CF43EF}"/>
              </a:ext>
            </a:extLst>
          </p:cNvPr>
          <p:cNvSpPr/>
          <p:nvPr/>
        </p:nvSpPr>
        <p:spPr>
          <a:xfrm>
            <a:off x="5709735" y="2685376"/>
            <a:ext cx="5546270" cy="795400"/>
          </a:xfrm>
          <a:prstGeom prst="roundRect">
            <a:avLst>
              <a:gd name="adj" fmla="val 19303"/>
            </a:avLst>
          </a:prstGeom>
          <a:solidFill>
            <a:schemeClr val="tx2">
              <a:lumMod val="60000"/>
              <a:lumOff val="40000"/>
              <a:alpha val="39000"/>
            </a:scheme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/>
            <a:endParaRPr lang="x-none" sz="7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16536-C9AF-4414-9C22-52A7B26186B3}"/>
              </a:ext>
            </a:extLst>
          </p:cNvPr>
          <p:cNvSpPr txBox="1"/>
          <p:nvPr/>
        </p:nvSpPr>
        <p:spPr>
          <a:xfrm>
            <a:off x="5861082" y="2588878"/>
            <a:ext cx="5546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НЕТ</a:t>
            </a:r>
            <a:r>
              <a:rPr lang="ru-RU" sz="5400" dirty="0"/>
              <a:t> </a:t>
            </a:r>
            <a:r>
              <a:rPr lang="ru-RU" sz="4400" dirty="0">
                <a:solidFill>
                  <a:schemeClr val="bg2">
                    <a:lumMod val="25000"/>
                  </a:schemeClr>
                </a:solidFill>
              </a:rPr>
              <a:t>КВАЛИФИКАЦИИ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A07E2-8BA5-44C3-9906-FA249EE3AB2F}"/>
              </a:ext>
            </a:extLst>
          </p:cNvPr>
          <p:cNvSpPr/>
          <p:nvPr/>
        </p:nvSpPr>
        <p:spPr>
          <a:xfrm>
            <a:off x="2460535" y="135721"/>
            <a:ext cx="8501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ПРОБЛЕМА РОСТА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6B324C-1FB3-47FD-BAAE-6F6F2BEB7BBD}"/>
              </a:ext>
            </a:extLst>
          </p:cNvPr>
          <p:cNvSpPr/>
          <p:nvPr/>
        </p:nvSpPr>
        <p:spPr>
          <a:xfrm>
            <a:off x="1594338" y="6143141"/>
            <a:ext cx="1082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038A4-CF23-49E5-A0AE-4D78ACBDC5AA}"/>
              </a:ext>
            </a:extLst>
          </p:cNvPr>
          <p:cNvSpPr txBox="1"/>
          <p:nvPr/>
        </p:nvSpPr>
        <p:spPr>
          <a:xfrm>
            <a:off x="1568733" y="3112497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25000"/>
                  </a:schemeClr>
                </a:solidFill>
              </a:rPr>
              <a:t>ПЕРСОНАЛ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BDDAF35-6E4B-449B-9167-753A452EF780}"/>
              </a:ext>
            </a:extLst>
          </p:cNvPr>
          <p:cNvCxnSpPr>
            <a:cxnSpLocks/>
          </p:cNvCxnSpPr>
          <p:nvPr/>
        </p:nvCxnSpPr>
        <p:spPr>
          <a:xfrm flipV="1">
            <a:off x="2764685" y="2229945"/>
            <a:ext cx="2288514" cy="87761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F63332-31E8-4F08-A2A8-A0200F9BDD96}"/>
              </a:ext>
            </a:extLst>
          </p:cNvPr>
          <p:cNvSpPr txBox="1"/>
          <p:nvPr/>
        </p:nvSpPr>
        <p:spPr>
          <a:xfrm>
            <a:off x="5344841" y="1666618"/>
            <a:ext cx="130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</a:rPr>
              <a:t>НЕТ</a:t>
            </a:r>
          </a:p>
        </p:txBody>
      </p:sp>
      <p:pic>
        <p:nvPicPr>
          <p:cNvPr id="22" name="Рисунок 21" descr="Мужчина">
            <a:extLst>
              <a:ext uri="{FF2B5EF4-FFF2-40B4-BE49-F238E27FC236}">
                <a16:creationId xmlns:a16="http://schemas.microsoft.com/office/drawing/2014/main" id="{13B89C3A-2FF3-4151-BA4A-416BA3375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2392" y="1569617"/>
            <a:ext cx="914400" cy="914400"/>
          </a:xfrm>
          <a:prstGeom prst="rect">
            <a:avLst/>
          </a:prstGeom>
        </p:spPr>
      </p:pic>
      <p:pic>
        <p:nvPicPr>
          <p:cNvPr id="28" name="Рисунок 27" descr="Мужчина">
            <a:extLst>
              <a:ext uri="{FF2B5EF4-FFF2-40B4-BE49-F238E27FC236}">
                <a16:creationId xmlns:a16="http://schemas.microsoft.com/office/drawing/2014/main" id="{FF562EFC-66DD-4C53-97E6-F67DB09B6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1639" y="1548622"/>
            <a:ext cx="914400" cy="914400"/>
          </a:xfrm>
          <a:prstGeom prst="rect">
            <a:avLst/>
          </a:prstGeom>
        </p:spPr>
      </p:pic>
      <p:pic>
        <p:nvPicPr>
          <p:cNvPr id="30" name="Рисунок 29" descr="Мужчина">
            <a:extLst>
              <a:ext uri="{FF2B5EF4-FFF2-40B4-BE49-F238E27FC236}">
                <a16:creationId xmlns:a16="http://schemas.microsoft.com/office/drawing/2014/main" id="{3F7440A7-317B-47F8-900F-10ADEABB3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164" y="1559120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87710B-B93C-430D-B69D-5F799A16C1B2}"/>
              </a:ext>
            </a:extLst>
          </p:cNvPr>
          <p:cNvSpPr txBox="1"/>
          <p:nvPr/>
        </p:nvSpPr>
        <p:spPr>
          <a:xfrm>
            <a:off x="5385741" y="4554595"/>
            <a:ext cx="193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НЕКАЧЕСТВЕННАЯ ДИАГНОСТИКА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B990CA-BC2B-40E6-84AC-3F4459E26614}"/>
              </a:ext>
            </a:extLst>
          </p:cNvPr>
          <p:cNvSpPr txBox="1"/>
          <p:nvPr/>
        </p:nvSpPr>
        <p:spPr>
          <a:xfrm>
            <a:off x="10179637" y="4642198"/>
            <a:ext cx="156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ОШИБКИ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51B415-6795-45C6-A1C2-FBDFA340618A}"/>
              </a:ext>
            </a:extLst>
          </p:cNvPr>
          <p:cNvSpPr txBox="1"/>
          <p:nvPr/>
        </p:nvSpPr>
        <p:spPr>
          <a:xfrm>
            <a:off x="6486014" y="3648126"/>
            <a:ext cx="55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</a:t>
            </a:r>
            <a:endParaRPr lang="ru-RU" sz="54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05575C-1DD2-47CB-9985-F6B2A2A09DDD}"/>
              </a:ext>
            </a:extLst>
          </p:cNvPr>
          <p:cNvSpPr txBox="1"/>
          <p:nvPr/>
        </p:nvSpPr>
        <p:spPr>
          <a:xfrm>
            <a:off x="10628653" y="365224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$</a:t>
            </a:r>
            <a:endParaRPr lang="ru-RU" sz="4800" b="1" dirty="0"/>
          </a:p>
        </p:txBody>
      </p:sp>
      <p:sp>
        <p:nvSpPr>
          <p:cNvPr id="43" name="Стрелка: вверх 42">
            <a:extLst>
              <a:ext uri="{FF2B5EF4-FFF2-40B4-BE49-F238E27FC236}">
                <a16:creationId xmlns:a16="http://schemas.microsoft.com/office/drawing/2014/main" id="{90A5CF64-50C2-45C9-9EF2-E642CC8F3DF4}"/>
              </a:ext>
            </a:extLst>
          </p:cNvPr>
          <p:cNvSpPr/>
          <p:nvPr/>
        </p:nvSpPr>
        <p:spPr>
          <a:xfrm>
            <a:off x="9937321" y="199318"/>
            <a:ext cx="484632" cy="1073133"/>
          </a:xfrm>
          <a:prstGeom prst="up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верх 43">
            <a:extLst>
              <a:ext uri="{FF2B5EF4-FFF2-40B4-BE49-F238E27FC236}">
                <a16:creationId xmlns:a16="http://schemas.microsoft.com/office/drawing/2014/main" id="{5658FAAC-B248-4E27-A921-4DD65D9F65F0}"/>
              </a:ext>
            </a:extLst>
          </p:cNvPr>
          <p:cNvSpPr/>
          <p:nvPr/>
        </p:nvSpPr>
        <p:spPr>
          <a:xfrm rot="10800000">
            <a:off x="8309821" y="3621594"/>
            <a:ext cx="324232" cy="616921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F2F235-137C-4C70-9F57-3E869E568E45}"/>
              </a:ext>
            </a:extLst>
          </p:cNvPr>
          <p:cNvSpPr txBox="1"/>
          <p:nvPr/>
        </p:nvSpPr>
        <p:spPr>
          <a:xfrm>
            <a:off x="3804020" y="5598926"/>
            <a:ext cx="3829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highlight>
                  <a:srgbClr val="C0C0C0"/>
                </a:highlight>
              </a:rPr>
              <a:t>ВОРОВСТВО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72C4CE-4EFF-4C0E-8501-597B62F897F7}"/>
              </a:ext>
            </a:extLst>
          </p:cNvPr>
          <p:cNvSpPr/>
          <p:nvPr/>
        </p:nvSpPr>
        <p:spPr>
          <a:xfrm>
            <a:off x="2513355" y="281822"/>
            <a:ext cx="7165290" cy="98188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FC795B2-D33B-4C76-B844-F9EDD968E5EE}"/>
              </a:ext>
            </a:extLst>
          </p:cNvPr>
          <p:cNvSpPr/>
          <p:nvPr/>
        </p:nvSpPr>
        <p:spPr>
          <a:xfrm>
            <a:off x="443023" y="2868764"/>
            <a:ext cx="1054249" cy="105216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28575">
            <a:solidFill>
              <a:schemeClr val="tx1">
                <a:lumMod val="95000"/>
                <a:lumOff val="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931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CB417-6645-428B-A8F1-5D4CB4A7F941}"/>
              </a:ext>
            </a:extLst>
          </p:cNvPr>
          <p:cNvSpPr txBox="1"/>
          <p:nvPr/>
        </p:nvSpPr>
        <p:spPr>
          <a:xfrm>
            <a:off x="588687" y="2644187"/>
            <a:ext cx="1054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0FA1A6F-0E53-48F5-81C0-EEF365687886}"/>
              </a:ext>
            </a:extLst>
          </p:cNvPr>
          <p:cNvCxnSpPr>
            <a:cxnSpLocks/>
          </p:cNvCxnSpPr>
          <p:nvPr/>
        </p:nvCxnSpPr>
        <p:spPr>
          <a:xfrm>
            <a:off x="2764685" y="3945904"/>
            <a:ext cx="1406914" cy="151452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0F964AB-8F30-4001-951D-EE2989FAB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389" y="6184103"/>
            <a:ext cx="2377646" cy="426757"/>
          </a:xfrm>
          <a:prstGeom prst="rect">
            <a:avLst/>
          </a:prstGeom>
        </p:spPr>
      </p:pic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5EB11F76-44DF-40A8-A652-2A221A29B1CB}"/>
              </a:ext>
            </a:extLst>
          </p:cNvPr>
          <p:cNvCxnSpPr>
            <a:cxnSpLocks/>
          </p:cNvCxnSpPr>
          <p:nvPr/>
        </p:nvCxnSpPr>
        <p:spPr>
          <a:xfrm flipV="1">
            <a:off x="4382857" y="3167863"/>
            <a:ext cx="1230703" cy="28535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B454D3E6-E7B4-43B5-BB51-98FE5F5B30BA}"/>
              </a:ext>
            </a:extLst>
          </p:cNvPr>
          <p:cNvCxnSpPr>
            <a:cxnSpLocks/>
          </p:cNvCxnSpPr>
          <p:nvPr/>
        </p:nvCxnSpPr>
        <p:spPr>
          <a:xfrm flipV="1">
            <a:off x="6096000" y="3626853"/>
            <a:ext cx="584088" cy="97997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D3595C1-2287-48D1-AEA0-E7AD6FAF2009}"/>
              </a:ext>
            </a:extLst>
          </p:cNvPr>
          <p:cNvCxnSpPr>
            <a:cxnSpLocks/>
          </p:cNvCxnSpPr>
          <p:nvPr/>
        </p:nvCxnSpPr>
        <p:spPr>
          <a:xfrm flipH="1" flipV="1">
            <a:off x="10069713" y="3668537"/>
            <a:ext cx="553554" cy="97366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Рисунок 52" descr="Наручники">
            <a:extLst>
              <a:ext uri="{FF2B5EF4-FFF2-40B4-BE49-F238E27FC236}">
                <a16:creationId xmlns:a16="http://schemas.microsoft.com/office/drawing/2014/main" id="{2B0789EF-02C4-4322-989A-FA73700E9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685" y="56078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1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B764C93-C0D9-440D-9DF6-7A6231CE0293}"/>
              </a:ext>
            </a:extLst>
          </p:cNvPr>
          <p:cNvSpPr/>
          <p:nvPr/>
        </p:nvSpPr>
        <p:spPr>
          <a:xfrm>
            <a:off x="4683523" y="3559359"/>
            <a:ext cx="1005404" cy="909061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4" name="Рисунок 1033" descr="Буксир">
            <a:extLst>
              <a:ext uri="{FF2B5EF4-FFF2-40B4-BE49-F238E27FC236}">
                <a16:creationId xmlns:a16="http://schemas.microsoft.com/office/drawing/2014/main" id="{DEA99B71-B4B3-41BB-8B94-DD4182A04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394728" y="-52609"/>
            <a:ext cx="13264056" cy="7926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D1DC2C-9885-425D-87B5-9DBB8643AE15}"/>
              </a:ext>
            </a:extLst>
          </p:cNvPr>
          <p:cNvSpPr txBox="1"/>
          <p:nvPr/>
        </p:nvSpPr>
        <p:spPr>
          <a:xfrm>
            <a:off x="8610515" y="2715798"/>
            <a:ext cx="526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70 %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ТОКСИЧНОГО СТОКА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A07E2-8BA5-44C3-9906-FA249EE3AB2F}"/>
              </a:ext>
            </a:extLst>
          </p:cNvPr>
          <p:cNvSpPr/>
          <p:nvPr/>
        </p:nvSpPr>
        <p:spPr>
          <a:xfrm>
            <a:off x="2465412" y="56208"/>
            <a:ext cx="88858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tx2">
                    <a:lumMod val="75000"/>
                  </a:schemeClr>
                </a:solidFill>
              </a:rPr>
              <a:t>ПРОБЛЕМА РОСТА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6B324C-1FB3-47FD-BAAE-6F6F2BEB7BBD}"/>
              </a:ext>
            </a:extLst>
          </p:cNvPr>
          <p:cNvSpPr/>
          <p:nvPr/>
        </p:nvSpPr>
        <p:spPr>
          <a:xfrm>
            <a:off x="1604667" y="6185280"/>
            <a:ext cx="1082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038A4-CF23-49E5-A0AE-4D78ACBDC5AA}"/>
              </a:ext>
            </a:extLst>
          </p:cNvPr>
          <p:cNvSpPr txBox="1"/>
          <p:nvPr/>
        </p:nvSpPr>
        <p:spPr>
          <a:xfrm>
            <a:off x="1326211" y="2519163"/>
            <a:ext cx="2537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2">
                    <a:lumMod val="25000"/>
                  </a:schemeClr>
                </a:solidFill>
              </a:rPr>
              <a:t>СИСТЕМА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64F2E-6BFE-4053-9ED5-4AC900D48FFD}"/>
              </a:ext>
            </a:extLst>
          </p:cNvPr>
          <p:cNvSpPr txBox="1"/>
          <p:nvPr/>
        </p:nvSpPr>
        <p:spPr>
          <a:xfrm>
            <a:off x="4560922" y="1497546"/>
            <a:ext cx="1005403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2">
                    <a:lumMod val="25000"/>
                  </a:schemeClr>
                </a:solidFill>
              </a:rPr>
              <a:t>БП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1C345-9F97-41C7-95CB-BA7EBDEF1504}"/>
              </a:ext>
            </a:extLst>
          </p:cNvPr>
          <p:cNvSpPr txBox="1"/>
          <p:nvPr/>
        </p:nvSpPr>
        <p:spPr>
          <a:xfrm>
            <a:off x="5824898" y="1649494"/>
            <a:ext cx="1667444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ВЫКУП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0A74DA25-EB1A-4717-869D-34180A3328DB}"/>
              </a:ext>
            </a:extLst>
          </p:cNvPr>
          <p:cNvSpPr/>
          <p:nvPr/>
        </p:nvSpPr>
        <p:spPr>
          <a:xfrm>
            <a:off x="7608911" y="1844390"/>
            <a:ext cx="493634" cy="280688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FE423-F833-4D9F-BD99-E7D4824B75C9}"/>
              </a:ext>
            </a:extLst>
          </p:cNvPr>
          <p:cNvSpPr txBox="1"/>
          <p:nvPr/>
        </p:nvSpPr>
        <p:spPr>
          <a:xfrm>
            <a:off x="8124272" y="1666823"/>
            <a:ext cx="2347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</a:rPr>
              <a:t>ВОРОВСТВО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6BFD5-2E5E-4632-9C61-5328589C54E3}"/>
              </a:ext>
            </a:extLst>
          </p:cNvPr>
          <p:cNvSpPr txBox="1"/>
          <p:nvPr/>
        </p:nvSpPr>
        <p:spPr>
          <a:xfrm>
            <a:off x="9808535" y="2231226"/>
            <a:ext cx="2492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НЕТ</a:t>
            </a:r>
            <a:r>
              <a:rPr lang="ru-RU" sz="2000" dirty="0"/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КОЛЛ-ЦЕНТРА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EC1D3-E753-40A0-832B-A9CC28B1DF17}"/>
              </a:ext>
            </a:extLst>
          </p:cNvPr>
          <p:cNvSpPr txBox="1"/>
          <p:nvPr/>
        </p:nvSpPr>
        <p:spPr>
          <a:xfrm>
            <a:off x="4836569" y="3524922"/>
            <a:ext cx="857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2">
                    <a:lumMod val="25000"/>
                  </a:schemeClr>
                </a:solidFill>
              </a:rPr>
              <a:t>IT</a:t>
            </a:r>
            <a:r>
              <a:rPr lang="en-US" sz="5400" dirty="0">
                <a:highlight>
                  <a:srgbClr val="FF0000"/>
                </a:highlight>
              </a:rPr>
              <a:t> </a:t>
            </a:r>
            <a:endParaRPr lang="ru-RU" sz="5400" dirty="0">
              <a:highlight>
                <a:srgbClr val="FF00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F662E-CF4D-4960-99CD-20BC59B13BDB}"/>
              </a:ext>
            </a:extLst>
          </p:cNvPr>
          <p:cNvSpPr txBox="1"/>
          <p:nvPr/>
        </p:nvSpPr>
        <p:spPr>
          <a:xfrm>
            <a:off x="5973780" y="3444432"/>
            <a:ext cx="3014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100      </a:t>
            </a:r>
            <a:r>
              <a:rPr lang="ru-RU" sz="4000" dirty="0"/>
              <a:t> </a:t>
            </a:r>
            <a:r>
              <a:rPr lang="en-US" sz="4000" dirty="0"/>
              <a:t>EXCEL</a:t>
            </a:r>
            <a:endParaRPr lang="ru-RU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5272F-12CC-4C55-BC17-D6245304898C}"/>
              </a:ext>
            </a:extLst>
          </p:cNvPr>
          <p:cNvSpPr txBox="1"/>
          <p:nvPr/>
        </p:nvSpPr>
        <p:spPr>
          <a:xfrm>
            <a:off x="5812187" y="3898045"/>
            <a:ext cx="321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3 000       </a:t>
            </a:r>
            <a:r>
              <a:rPr lang="en-US" sz="4000" dirty="0"/>
              <a:t>EXCEL </a:t>
            </a:r>
            <a:endParaRPr lang="ru-RU" sz="4000" dirty="0"/>
          </a:p>
        </p:txBody>
      </p:sp>
      <p:pic>
        <p:nvPicPr>
          <p:cNvPr id="26" name="Рисунок 25" descr="Автомобиль">
            <a:extLst>
              <a:ext uri="{FF2B5EF4-FFF2-40B4-BE49-F238E27FC236}">
                <a16:creationId xmlns:a16="http://schemas.microsoft.com/office/drawing/2014/main" id="{A540A357-CFBA-4105-B772-4960EE09C9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02985" y="3491543"/>
            <a:ext cx="1074364" cy="1074364"/>
          </a:xfrm>
          <a:prstGeom prst="rect">
            <a:avLst/>
          </a:prstGeom>
        </p:spPr>
      </p:pic>
      <p:pic>
        <p:nvPicPr>
          <p:cNvPr id="32" name="Рисунок 31" descr="Часы">
            <a:extLst>
              <a:ext uri="{FF2B5EF4-FFF2-40B4-BE49-F238E27FC236}">
                <a16:creationId xmlns:a16="http://schemas.microsoft.com/office/drawing/2014/main" id="{B610EC84-C16C-4620-AA14-6DC03A97E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5701" y="3568822"/>
            <a:ext cx="914400" cy="914400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330B165B-7D7D-4E95-8C16-D3A9471E9FF7}"/>
              </a:ext>
            </a:extLst>
          </p:cNvPr>
          <p:cNvSpPr txBox="1"/>
          <p:nvPr/>
        </p:nvSpPr>
        <p:spPr>
          <a:xfrm>
            <a:off x="3164014" y="5258650"/>
            <a:ext cx="5081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МОТИВАЦИЯ</a:t>
            </a:r>
            <a:r>
              <a:rPr lang="ru-RU" sz="3200" b="1" dirty="0"/>
              <a:t> </a:t>
            </a:r>
            <a:r>
              <a:rPr lang="ru-RU" sz="2800" dirty="0"/>
              <a:t>ПЕРСОНАЛА</a:t>
            </a:r>
          </a:p>
        </p:txBody>
      </p:sp>
      <p:sp>
        <p:nvSpPr>
          <p:cNvPr id="9" name="Взрыв: 8 точек 8">
            <a:extLst>
              <a:ext uri="{FF2B5EF4-FFF2-40B4-BE49-F238E27FC236}">
                <a16:creationId xmlns:a16="http://schemas.microsoft.com/office/drawing/2014/main" id="{B3B52C24-B86E-4910-B541-D304F36886FD}"/>
              </a:ext>
            </a:extLst>
          </p:cNvPr>
          <p:cNvSpPr/>
          <p:nvPr/>
        </p:nvSpPr>
        <p:spPr>
          <a:xfrm>
            <a:off x="1742739" y="5522755"/>
            <a:ext cx="531530" cy="584775"/>
          </a:xfrm>
          <a:prstGeom prst="irregularSeal1">
            <a:avLst/>
          </a:prstGeom>
          <a:solidFill>
            <a:schemeClr val="accent2">
              <a:lumMod val="75000"/>
              <a:alpha val="30000"/>
            </a:schemeClr>
          </a:solidFill>
          <a:ln>
            <a:solidFill>
              <a:schemeClr val="tx1">
                <a:lumMod val="95000"/>
                <a:lumOff val="5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0000"/>
              </a:highlight>
            </a:endParaRPr>
          </a:p>
        </p:txBody>
      </p:sp>
      <p:sp>
        <p:nvSpPr>
          <p:cNvPr id="31" name="Взрыв: 8 точек 30">
            <a:extLst>
              <a:ext uri="{FF2B5EF4-FFF2-40B4-BE49-F238E27FC236}">
                <a16:creationId xmlns:a16="http://schemas.microsoft.com/office/drawing/2014/main" id="{2DD72513-56BC-440C-BD45-07AAA9EC2162}"/>
              </a:ext>
            </a:extLst>
          </p:cNvPr>
          <p:cNvSpPr/>
          <p:nvPr/>
        </p:nvSpPr>
        <p:spPr>
          <a:xfrm>
            <a:off x="3576405" y="5807972"/>
            <a:ext cx="783690" cy="915278"/>
          </a:xfrm>
          <a:prstGeom prst="irregularSeal1">
            <a:avLst/>
          </a:prstGeom>
          <a:solidFill>
            <a:schemeClr val="accent2">
              <a:lumMod val="75000"/>
              <a:alpha val="10000"/>
            </a:schemeClr>
          </a:solidFill>
          <a:ln>
            <a:solidFill>
              <a:schemeClr val="tx1">
                <a:lumMod val="95000"/>
                <a:lumOff val="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Взрыв: 8 точек 32">
            <a:extLst>
              <a:ext uri="{FF2B5EF4-FFF2-40B4-BE49-F238E27FC236}">
                <a16:creationId xmlns:a16="http://schemas.microsoft.com/office/drawing/2014/main" id="{D9EF09E1-4B61-48B4-90A0-B52705026F67}"/>
              </a:ext>
            </a:extLst>
          </p:cNvPr>
          <p:cNvSpPr/>
          <p:nvPr/>
        </p:nvSpPr>
        <p:spPr>
          <a:xfrm>
            <a:off x="10449261" y="5296334"/>
            <a:ext cx="723292" cy="705073"/>
          </a:xfrm>
          <a:prstGeom prst="irregularSeal1">
            <a:avLst/>
          </a:prstGeom>
          <a:solidFill>
            <a:schemeClr val="tx2">
              <a:lumMod val="75000"/>
              <a:alpha val="49000"/>
            </a:schemeClr>
          </a:solidFill>
          <a:ln>
            <a:solidFill>
              <a:schemeClr val="tx1">
                <a:lumMod val="95000"/>
                <a:lumOff val="5000"/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43AA154-B072-4E2B-B04B-392913845C3C}"/>
              </a:ext>
            </a:extLst>
          </p:cNvPr>
          <p:cNvSpPr/>
          <p:nvPr/>
        </p:nvSpPr>
        <p:spPr>
          <a:xfrm>
            <a:off x="2357413" y="134750"/>
            <a:ext cx="7049346" cy="98188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Стрелка: вверх 29">
            <a:extLst>
              <a:ext uri="{FF2B5EF4-FFF2-40B4-BE49-F238E27FC236}">
                <a16:creationId xmlns:a16="http://schemas.microsoft.com/office/drawing/2014/main" id="{6FA1EA50-439D-4EDF-B08D-AE845B7E186E}"/>
              </a:ext>
            </a:extLst>
          </p:cNvPr>
          <p:cNvSpPr/>
          <p:nvPr/>
        </p:nvSpPr>
        <p:spPr>
          <a:xfrm>
            <a:off x="9798382" y="56208"/>
            <a:ext cx="484632" cy="1073133"/>
          </a:xfrm>
          <a:prstGeom prst="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CA8EA7D8-5BA0-455E-87A2-0C8D4E52A36A}"/>
              </a:ext>
            </a:extLst>
          </p:cNvPr>
          <p:cNvSpPr/>
          <p:nvPr/>
        </p:nvSpPr>
        <p:spPr>
          <a:xfrm>
            <a:off x="258724" y="2385399"/>
            <a:ext cx="1054249" cy="1036970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28575">
            <a:solidFill>
              <a:schemeClr val="tx1">
                <a:lumMod val="95000"/>
                <a:lumOff val="5000"/>
                <a:alpha val="93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x-none" sz="8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D0EB8-2E82-4E21-9E55-E3E076284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8191" y="1922158"/>
            <a:ext cx="1739493" cy="709178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B487654F-9868-4490-8AC0-999EAA8580F2}"/>
              </a:ext>
            </a:extLst>
          </p:cNvPr>
          <p:cNvCxnSpPr>
            <a:cxnSpLocks/>
          </p:cNvCxnSpPr>
          <p:nvPr/>
        </p:nvCxnSpPr>
        <p:spPr>
          <a:xfrm>
            <a:off x="2963087" y="3219071"/>
            <a:ext cx="1648971" cy="6914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C4E5F17-685D-4A72-83F0-C715BE964848}"/>
              </a:ext>
            </a:extLst>
          </p:cNvPr>
          <p:cNvCxnSpPr>
            <a:cxnSpLocks/>
          </p:cNvCxnSpPr>
          <p:nvPr/>
        </p:nvCxnSpPr>
        <p:spPr>
          <a:xfrm>
            <a:off x="2378807" y="3304282"/>
            <a:ext cx="1299130" cy="1846833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1CEA8FC-0EF6-457B-9EC9-BB5BD641522F}"/>
              </a:ext>
            </a:extLst>
          </p:cNvPr>
          <p:cNvSpPr/>
          <p:nvPr/>
        </p:nvSpPr>
        <p:spPr>
          <a:xfrm>
            <a:off x="4547684" y="1482654"/>
            <a:ext cx="1005404" cy="90906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B5F9BE-1625-4D81-B6DD-4A1429ACE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3005" y="3655397"/>
            <a:ext cx="512108" cy="317019"/>
          </a:xfrm>
          <a:prstGeom prst="rect">
            <a:avLst/>
          </a:prstGeom>
        </p:spPr>
      </p:pic>
      <p:sp>
        <p:nvSpPr>
          <p:cNvPr id="49" name="Стрелка: вправо 48">
            <a:extLst>
              <a:ext uri="{FF2B5EF4-FFF2-40B4-BE49-F238E27FC236}">
                <a16:creationId xmlns:a16="http://schemas.microsoft.com/office/drawing/2014/main" id="{042437BA-99C8-4926-9BFE-D0AE16D86CF5}"/>
              </a:ext>
            </a:extLst>
          </p:cNvPr>
          <p:cNvSpPr/>
          <p:nvPr/>
        </p:nvSpPr>
        <p:spPr>
          <a:xfrm>
            <a:off x="7032880" y="4189822"/>
            <a:ext cx="493634" cy="28068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F2991F83-AC00-44FC-826F-BE7713FD5EC5}"/>
              </a:ext>
            </a:extLst>
          </p:cNvPr>
          <p:cNvSpPr/>
          <p:nvPr/>
        </p:nvSpPr>
        <p:spPr>
          <a:xfrm>
            <a:off x="10325051" y="3956210"/>
            <a:ext cx="493634" cy="28068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7FFBE91-4E5C-449F-9E8D-DFC8DC72F6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7575" y="6197028"/>
            <a:ext cx="2377646" cy="426757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A3CDD495-5D95-4057-904C-A09BA5F2BDBA}"/>
              </a:ext>
            </a:extLst>
          </p:cNvPr>
          <p:cNvCxnSpPr>
            <a:cxnSpLocks/>
          </p:cNvCxnSpPr>
          <p:nvPr/>
        </p:nvCxnSpPr>
        <p:spPr>
          <a:xfrm>
            <a:off x="7663524" y="4106368"/>
            <a:ext cx="1224712" cy="3620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7425A5B-8501-4711-A4DB-96BC43C39C39}"/>
              </a:ext>
            </a:extLst>
          </p:cNvPr>
          <p:cNvCxnSpPr>
            <a:cxnSpLocks/>
          </p:cNvCxnSpPr>
          <p:nvPr/>
        </p:nvCxnSpPr>
        <p:spPr>
          <a:xfrm flipV="1">
            <a:off x="7678885" y="4168119"/>
            <a:ext cx="1150637" cy="2599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E482057-9846-47B0-8A8A-2B96C59123DB}"/>
              </a:ext>
            </a:extLst>
          </p:cNvPr>
          <p:cNvSpPr/>
          <p:nvPr/>
        </p:nvSpPr>
        <p:spPr>
          <a:xfrm>
            <a:off x="2808191" y="5317552"/>
            <a:ext cx="5690351" cy="5847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50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372</Words>
  <Application>Microsoft Office PowerPoint</Application>
  <PresentationFormat>Широкоэкранный</PresentationFormat>
  <Paragraphs>140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Akrobat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БИЗНЕС - МОДЕЛЬ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Науменко</dc:creator>
  <cp:lastModifiedBy>User</cp:lastModifiedBy>
  <cp:revision>188</cp:revision>
  <dcterms:created xsi:type="dcterms:W3CDTF">2019-04-05T11:08:23Z</dcterms:created>
  <dcterms:modified xsi:type="dcterms:W3CDTF">2020-02-23T16:42:09Z</dcterms:modified>
</cp:coreProperties>
</file>